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1"/>
  </p:notesMasterIdLst>
  <p:sldIdLst>
    <p:sldId id="262" r:id="rId3"/>
    <p:sldId id="336" r:id="rId4"/>
    <p:sldId id="347" r:id="rId5"/>
    <p:sldId id="346" r:id="rId6"/>
    <p:sldId id="355" r:id="rId7"/>
    <p:sldId id="324" r:id="rId8"/>
    <p:sldId id="383" r:id="rId9"/>
    <p:sldId id="408" r:id="rId10"/>
    <p:sldId id="412" r:id="rId11"/>
    <p:sldId id="352" r:id="rId12"/>
    <p:sldId id="415" r:id="rId13"/>
    <p:sldId id="414" r:id="rId14"/>
    <p:sldId id="413" r:id="rId15"/>
    <p:sldId id="349" r:id="rId16"/>
    <p:sldId id="351" r:id="rId17"/>
    <p:sldId id="416" r:id="rId18"/>
    <p:sldId id="417" r:id="rId19"/>
    <p:sldId id="41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k Jespersen" initials="EJ" lastIdx="1" clrIdx="0">
    <p:extLst>
      <p:ext uri="{19B8F6BF-5375-455C-9EA6-DF929625EA0E}">
        <p15:presenceInfo xmlns:p15="http://schemas.microsoft.com/office/powerpoint/2012/main" userId="c76ff79cbc733dc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8F8F"/>
    <a:srgbClr val="FF5050"/>
    <a:srgbClr val="CC99FF"/>
    <a:srgbClr val="CDD747"/>
    <a:srgbClr val="E2AB3C"/>
    <a:srgbClr val="A24A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A9B2C3-A5BF-483E-BA38-BA285EA8922E}" v="378" dt="2024-08-30T03:57:45.9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5461" autoAdjust="0"/>
  </p:normalViewPr>
  <p:slideViewPr>
    <p:cSldViewPr snapToGrid="0">
      <p:cViewPr>
        <p:scale>
          <a:sx n="70" d="100"/>
          <a:sy n="70" d="100"/>
        </p:scale>
        <p:origin x="331" y="5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k Jespersen" userId="c76ff79cbc733dcc" providerId="LiveId" clId="{E5A9B2C3-A5BF-483E-BA38-BA285EA8922E}"/>
    <pc:docChg chg="undo redo custSel addSld delSld modSld sldOrd modMainMaster">
      <pc:chgData name="Erik Jespersen" userId="c76ff79cbc733dcc" providerId="LiveId" clId="{E5A9B2C3-A5BF-483E-BA38-BA285EA8922E}" dt="2024-08-30T04:00:21.200" v="2100" actId="1076"/>
      <pc:docMkLst>
        <pc:docMk/>
      </pc:docMkLst>
      <pc:sldChg chg="addSp delSp modSp mod modClrScheme chgLayout modNotesTx">
        <pc:chgData name="Erik Jespersen" userId="c76ff79cbc733dcc" providerId="LiveId" clId="{E5A9B2C3-A5BF-483E-BA38-BA285EA8922E}" dt="2024-08-29T22:59:50.409" v="1723" actId="20577"/>
        <pc:sldMkLst>
          <pc:docMk/>
          <pc:sldMk cId="2384592282" sldId="262"/>
        </pc:sldMkLst>
        <pc:spChg chg="add del mod ord">
          <ac:chgData name="Erik Jespersen" userId="c76ff79cbc733dcc" providerId="LiveId" clId="{E5A9B2C3-A5BF-483E-BA38-BA285EA8922E}" dt="2024-08-29T21:38:30.614" v="720" actId="700"/>
          <ac:spMkLst>
            <pc:docMk/>
            <pc:sldMk cId="2384592282" sldId="262"/>
            <ac:spMk id="2" creationId="{93B69526-37E9-47F9-B8F2-8D09CAECE8CE}"/>
          </ac:spMkLst>
        </pc:spChg>
        <pc:spChg chg="add del mod">
          <ac:chgData name="Erik Jespersen" userId="c76ff79cbc733dcc" providerId="LiveId" clId="{E5A9B2C3-A5BF-483E-BA38-BA285EA8922E}" dt="2024-08-29T21:26:41.756" v="174" actId="21"/>
          <ac:spMkLst>
            <pc:docMk/>
            <pc:sldMk cId="2384592282" sldId="262"/>
            <ac:spMk id="4" creationId="{CCA40AC3-1674-DF4C-5FEC-539A6D16349B}"/>
          </ac:spMkLst>
        </pc:spChg>
        <pc:spChg chg="add del mod ord">
          <ac:chgData name="Erik Jespersen" userId="c76ff79cbc733dcc" providerId="LiveId" clId="{E5A9B2C3-A5BF-483E-BA38-BA285EA8922E}" dt="2024-08-29T21:28:55.018" v="208" actId="21"/>
          <ac:spMkLst>
            <pc:docMk/>
            <pc:sldMk cId="2384592282" sldId="262"/>
            <ac:spMk id="5" creationId="{29E94BD4-A887-4B44-8BB8-F8AF05117EEE}"/>
          </ac:spMkLst>
        </pc:spChg>
        <pc:spChg chg="add del mod">
          <ac:chgData name="Erik Jespersen" userId="c76ff79cbc733dcc" providerId="LiveId" clId="{E5A9B2C3-A5BF-483E-BA38-BA285EA8922E}" dt="2024-08-29T21:26:41.756" v="174" actId="21"/>
          <ac:spMkLst>
            <pc:docMk/>
            <pc:sldMk cId="2384592282" sldId="262"/>
            <ac:spMk id="7" creationId="{7A7388CC-A66D-BBAE-C96E-833AD5F30419}"/>
          </ac:spMkLst>
        </pc:spChg>
        <pc:spChg chg="add del mod ord">
          <ac:chgData name="Erik Jespersen" userId="c76ff79cbc733dcc" providerId="LiveId" clId="{E5A9B2C3-A5BF-483E-BA38-BA285EA8922E}" dt="2024-08-29T21:29:54.756" v="218" actId="21"/>
          <ac:spMkLst>
            <pc:docMk/>
            <pc:sldMk cId="2384592282" sldId="262"/>
            <ac:spMk id="8" creationId="{9B6CD22E-2269-419F-9E81-016EA035D4C1}"/>
          </ac:spMkLst>
        </pc:spChg>
        <pc:spChg chg="add del mod ord">
          <ac:chgData name="Erik Jespersen" userId="c76ff79cbc733dcc" providerId="LiveId" clId="{E5A9B2C3-A5BF-483E-BA38-BA285EA8922E}" dt="2024-08-29T21:29:54.756" v="218" actId="21"/>
          <ac:spMkLst>
            <pc:docMk/>
            <pc:sldMk cId="2384592282" sldId="262"/>
            <ac:spMk id="9" creationId="{AA607D34-E2A9-4595-9DB2-5472E077CA49}"/>
          </ac:spMkLst>
        </pc:spChg>
        <pc:spChg chg="add del mod ord">
          <ac:chgData name="Erik Jespersen" userId="c76ff79cbc733dcc" providerId="LiveId" clId="{E5A9B2C3-A5BF-483E-BA38-BA285EA8922E}" dt="2024-08-29T21:29:54.756" v="218" actId="21"/>
          <ac:spMkLst>
            <pc:docMk/>
            <pc:sldMk cId="2384592282" sldId="262"/>
            <ac:spMk id="10" creationId="{63DAB858-5A0C-4AFF-AAC6-705EDF8DB733}"/>
          </ac:spMkLst>
        </pc:spChg>
        <pc:spChg chg="add del mod ord">
          <ac:chgData name="Erik Jespersen" userId="c76ff79cbc733dcc" providerId="LiveId" clId="{E5A9B2C3-A5BF-483E-BA38-BA285EA8922E}" dt="2024-08-29T21:29:54.756" v="218" actId="21"/>
          <ac:spMkLst>
            <pc:docMk/>
            <pc:sldMk cId="2384592282" sldId="262"/>
            <ac:spMk id="11" creationId="{8FFD9892-EDE5-4886-A313-66099DA8C8F1}"/>
          </ac:spMkLst>
        </pc:spChg>
        <pc:spChg chg="add del mod">
          <ac:chgData name="Erik Jespersen" userId="c76ff79cbc733dcc" providerId="LiveId" clId="{E5A9B2C3-A5BF-483E-BA38-BA285EA8922E}" dt="2024-08-29T21:28:21.126" v="196" actId="478"/>
          <ac:spMkLst>
            <pc:docMk/>
            <pc:sldMk cId="2384592282" sldId="262"/>
            <ac:spMk id="13" creationId="{8F40435E-0379-2687-2EC7-D90D8ACCA98F}"/>
          </ac:spMkLst>
        </pc:spChg>
        <pc:spChg chg="add mod ord">
          <ac:chgData name="Erik Jespersen" userId="c76ff79cbc733dcc" providerId="LiveId" clId="{E5A9B2C3-A5BF-483E-BA38-BA285EA8922E}" dt="2024-08-29T21:46:42.078" v="877"/>
          <ac:spMkLst>
            <pc:docMk/>
            <pc:sldMk cId="2384592282" sldId="262"/>
            <ac:spMk id="15" creationId="{9519F368-D2E2-E1FB-ECD2-48417930A5FD}"/>
          </ac:spMkLst>
        </pc:spChg>
        <pc:spChg chg="add del mod">
          <ac:chgData name="Erik Jespersen" userId="c76ff79cbc733dcc" providerId="LiveId" clId="{E5A9B2C3-A5BF-483E-BA38-BA285EA8922E}" dt="2024-08-29T21:29:14.309" v="213" actId="478"/>
          <ac:spMkLst>
            <pc:docMk/>
            <pc:sldMk cId="2384592282" sldId="262"/>
            <ac:spMk id="16" creationId="{29E94BD4-A887-4B44-8BB8-F8AF05117EEE}"/>
          </ac:spMkLst>
        </pc:spChg>
        <pc:spChg chg="add del mod">
          <ac:chgData name="Erik Jespersen" userId="c76ff79cbc733dcc" providerId="LiveId" clId="{E5A9B2C3-A5BF-483E-BA38-BA285EA8922E}" dt="2024-08-29T21:31:32.300" v="245" actId="6264"/>
          <ac:spMkLst>
            <pc:docMk/>
            <pc:sldMk cId="2384592282" sldId="262"/>
            <ac:spMk id="17" creationId="{A097BC88-36C7-CEA1-44DC-81590A759E33}"/>
          </ac:spMkLst>
        </pc:spChg>
        <pc:spChg chg="add del mod">
          <ac:chgData name="Erik Jespersen" userId="c76ff79cbc733dcc" providerId="LiveId" clId="{E5A9B2C3-A5BF-483E-BA38-BA285EA8922E}" dt="2024-08-29T21:31:32.300" v="245" actId="6264"/>
          <ac:spMkLst>
            <pc:docMk/>
            <pc:sldMk cId="2384592282" sldId="262"/>
            <ac:spMk id="18" creationId="{EED2CCFA-B8E0-C0E9-AF2C-DBAB86E63FB3}"/>
          </ac:spMkLst>
        </pc:spChg>
        <pc:spChg chg="add del">
          <ac:chgData name="Erik Jespersen" userId="c76ff79cbc733dcc" providerId="LiveId" clId="{E5A9B2C3-A5BF-483E-BA38-BA285EA8922E}" dt="2024-08-29T21:26:53.656" v="179" actId="21"/>
          <ac:spMkLst>
            <pc:docMk/>
            <pc:sldMk cId="2384592282" sldId="262"/>
            <ac:spMk id="71" creationId="{9B6CD22E-2269-419F-9E81-016EA035D4C1}"/>
          </ac:spMkLst>
        </pc:spChg>
        <pc:spChg chg="add del">
          <ac:chgData name="Erik Jespersen" userId="c76ff79cbc733dcc" providerId="LiveId" clId="{E5A9B2C3-A5BF-483E-BA38-BA285EA8922E}" dt="2024-08-29T21:26:53.656" v="179" actId="21"/>
          <ac:spMkLst>
            <pc:docMk/>
            <pc:sldMk cId="2384592282" sldId="262"/>
            <ac:spMk id="73" creationId="{AA607D34-E2A9-4595-9DB2-5472E077CA49}"/>
          </ac:spMkLst>
        </pc:spChg>
        <pc:spChg chg="add del">
          <ac:chgData name="Erik Jespersen" userId="c76ff79cbc733dcc" providerId="LiveId" clId="{E5A9B2C3-A5BF-483E-BA38-BA285EA8922E}" dt="2024-08-29T21:26:53.656" v="179" actId="21"/>
          <ac:spMkLst>
            <pc:docMk/>
            <pc:sldMk cId="2384592282" sldId="262"/>
            <ac:spMk id="75" creationId="{63DAB858-5A0C-4AFF-AAC6-705EDF8DB733}"/>
          </ac:spMkLst>
        </pc:spChg>
        <pc:spChg chg="add del">
          <ac:chgData name="Erik Jespersen" userId="c76ff79cbc733dcc" providerId="LiveId" clId="{E5A9B2C3-A5BF-483E-BA38-BA285EA8922E}" dt="2024-08-29T21:26:53.656" v="179" actId="21"/>
          <ac:spMkLst>
            <pc:docMk/>
            <pc:sldMk cId="2384592282" sldId="262"/>
            <ac:spMk id="77" creationId="{8FFD9892-EDE5-4886-A313-66099DA8C8F1}"/>
          </ac:spMkLst>
        </pc:spChg>
        <pc:picChg chg="add mod">
          <ac:chgData name="Erik Jespersen" userId="c76ff79cbc733dcc" providerId="LiveId" clId="{E5A9B2C3-A5BF-483E-BA38-BA285EA8922E}" dt="2024-08-29T21:32:44.552" v="260"/>
          <ac:picMkLst>
            <pc:docMk/>
            <pc:sldMk cId="2384592282" sldId="262"/>
            <ac:picMk id="20" creationId="{28DE3859-707D-1CF5-7CB3-BCEE81684CE0}"/>
          </ac:picMkLst>
        </pc:picChg>
        <pc:picChg chg="add del mod">
          <ac:chgData name="Erik Jespersen" userId="c76ff79cbc733dcc" providerId="LiveId" clId="{E5A9B2C3-A5BF-483E-BA38-BA285EA8922E}" dt="2024-08-29T21:34:51.804" v="386" actId="478"/>
          <ac:picMkLst>
            <pc:docMk/>
            <pc:sldMk cId="2384592282" sldId="262"/>
            <ac:picMk id="22" creationId="{DFDEFFE0-966B-4231-469C-6420D201F7D5}"/>
          </ac:picMkLst>
        </pc:picChg>
        <pc:picChg chg="add mod">
          <ac:chgData name="Erik Jespersen" userId="c76ff79cbc733dcc" providerId="LiveId" clId="{E5A9B2C3-A5BF-483E-BA38-BA285EA8922E}" dt="2024-08-29T21:34:47.124" v="384"/>
          <ac:picMkLst>
            <pc:docMk/>
            <pc:sldMk cId="2384592282" sldId="262"/>
            <ac:picMk id="24" creationId="{9448FC0E-5E27-C755-6860-658D79B63CD6}"/>
          </ac:picMkLst>
        </pc:picChg>
        <pc:picChg chg="add del mod">
          <ac:chgData name="Erik Jespersen" userId="c76ff79cbc733dcc" providerId="LiveId" clId="{E5A9B2C3-A5BF-483E-BA38-BA285EA8922E}" dt="2024-08-29T21:35:56.514" v="536" actId="21"/>
          <ac:picMkLst>
            <pc:docMk/>
            <pc:sldMk cId="2384592282" sldId="262"/>
            <ac:picMk id="26" creationId="{145182BC-5A84-5C11-A888-22BE5649E6D5}"/>
          </ac:picMkLst>
        </pc:picChg>
      </pc:sldChg>
      <pc:sldChg chg="del">
        <pc:chgData name="Erik Jespersen" userId="c76ff79cbc733dcc" providerId="LiveId" clId="{E5A9B2C3-A5BF-483E-BA38-BA285EA8922E}" dt="2024-08-29T21:15:40.001" v="0" actId="47"/>
        <pc:sldMkLst>
          <pc:docMk/>
          <pc:sldMk cId="3463355004" sldId="323"/>
        </pc:sldMkLst>
      </pc:sldChg>
      <pc:sldChg chg="addSp delSp modSp ord delDesignElem">
        <pc:chgData name="Erik Jespersen" userId="c76ff79cbc733dcc" providerId="LiveId" clId="{E5A9B2C3-A5BF-483E-BA38-BA285EA8922E}" dt="2024-08-29T21:46:42.078" v="877"/>
        <pc:sldMkLst>
          <pc:docMk/>
          <pc:sldMk cId="2584375022" sldId="324"/>
        </pc:sldMkLst>
        <pc:spChg chg="mod">
          <ac:chgData name="Erik Jespersen" userId="c76ff79cbc733dcc" providerId="LiveId" clId="{E5A9B2C3-A5BF-483E-BA38-BA285EA8922E}" dt="2024-08-29T21:46:42.078" v="877"/>
          <ac:spMkLst>
            <pc:docMk/>
            <pc:sldMk cId="2584375022" sldId="324"/>
            <ac:spMk id="2" creationId="{6CEE3F66-2FAF-4F26-A9CA-9B2ACCB1F825}"/>
          </ac:spMkLst>
        </pc:spChg>
        <pc:spChg chg="add del">
          <ac:chgData name="Erik Jespersen" userId="c76ff79cbc733dcc" providerId="LiveId" clId="{E5A9B2C3-A5BF-483E-BA38-BA285EA8922E}" dt="2024-08-29T21:46:42.078" v="877"/>
          <ac:spMkLst>
            <pc:docMk/>
            <pc:sldMk cId="2584375022" sldId="324"/>
            <ac:spMk id="24" creationId="{C05CBC3C-2E5A-4839-8B9B-2E5A6ADF0F58}"/>
          </ac:spMkLst>
        </pc:spChg>
        <pc:spChg chg="add del">
          <ac:chgData name="Erik Jespersen" userId="c76ff79cbc733dcc" providerId="LiveId" clId="{E5A9B2C3-A5BF-483E-BA38-BA285EA8922E}" dt="2024-08-29T21:46:42.078" v="877"/>
          <ac:spMkLst>
            <pc:docMk/>
            <pc:sldMk cId="2584375022" sldId="324"/>
            <ac:spMk id="26" creationId="{827FF362-FC97-4BF5-949B-D4ADFA26E457}"/>
          </ac:spMkLst>
        </pc:spChg>
      </pc:sldChg>
      <pc:sldChg chg="delSp modSp mod modNotesTx">
        <pc:chgData name="Erik Jespersen" userId="c76ff79cbc733dcc" providerId="LiveId" clId="{E5A9B2C3-A5BF-483E-BA38-BA285EA8922E}" dt="2024-08-29T22:59:54.251" v="1724" actId="20577"/>
        <pc:sldMkLst>
          <pc:docMk/>
          <pc:sldMk cId="3126077052" sldId="336"/>
        </pc:sldMkLst>
        <pc:spChg chg="mod">
          <ac:chgData name="Erik Jespersen" userId="c76ff79cbc733dcc" providerId="LiveId" clId="{E5A9B2C3-A5BF-483E-BA38-BA285EA8922E}" dt="2024-08-29T21:46:42.078" v="877"/>
          <ac:spMkLst>
            <pc:docMk/>
            <pc:sldMk cId="3126077052" sldId="336"/>
            <ac:spMk id="2" creationId="{6CEE3F66-2FAF-4F26-A9CA-9B2ACCB1F825}"/>
          </ac:spMkLst>
        </pc:spChg>
        <pc:spChg chg="del">
          <ac:chgData name="Erik Jespersen" userId="c76ff79cbc733dcc" providerId="LiveId" clId="{E5A9B2C3-A5BF-483E-BA38-BA285EA8922E}" dt="2024-08-29T21:39:21.867" v="722" actId="21"/>
          <ac:spMkLst>
            <pc:docMk/>
            <pc:sldMk cId="3126077052" sldId="336"/>
            <ac:spMk id="24" creationId="{C05CBC3C-2E5A-4839-8B9B-2E5A6ADF0F58}"/>
          </ac:spMkLst>
        </pc:spChg>
        <pc:spChg chg="del">
          <ac:chgData name="Erik Jespersen" userId="c76ff79cbc733dcc" providerId="LiveId" clId="{E5A9B2C3-A5BF-483E-BA38-BA285EA8922E}" dt="2024-08-29T21:39:21.867" v="722" actId="21"/>
          <ac:spMkLst>
            <pc:docMk/>
            <pc:sldMk cId="3126077052" sldId="336"/>
            <ac:spMk id="26" creationId="{827FF362-FC97-4BF5-949B-D4ADFA26E457}"/>
          </ac:spMkLst>
        </pc:spChg>
        <pc:graphicFrameChg chg="mod">
          <ac:chgData name="Erik Jespersen" userId="c76ff79cbc733dcc" providerId="LiveId" clId="{E5A9B2C3-A5BF-483E-BA38-BA285EA8922E}" dt="2024-08-29T21:38:51.656" v="721" actId="12269"/>
          <ac:graphicFrameMkLst>
            <pc:docMk/>
            <pc:sldMk cId="3126077052" sldId="336"/>
            <ac:graphicFrameMk id="8" creationId="{E92FBE85-D2D8-4FA8-A321-D0DE33AFEF30}"/>
          </ac:graphicFrameMkLst>
        </pc:graphicFrameChg>
      </pc:sldChg>
      <pc:sldChg chg="addSp delSp modSp delDesignElem modNotesTx">
        <pc:chgData name="Erik Jespersen" userId="c76ff79cbc733dcc" providerId="LiveId" clId="{E5A9B2C3-A5BF-483E-BA38-BA285EA8922E}" dt="2024-08-29T22:59:58.058" v="1725" actId="20577"/>
        <pc:sldMkLst>
          <pc:docMk/>
          <pc:sldMk cId="1601573244" sldId="346"/>
        </pc:sldMkLst>
        <pc:spChg chg="mod">
          <ac:chgData name="Erik Jespersen" userId="c76ff79cbc733dcc" providerId="LiveId" clId="{E5A9B2C3-A5BF-483E-BA38-BA285EA8922E}" dt="2024-08-29T21:46:42.078" v="877"/>
          <ac:spMkLst>
            <pc:docMk/>
            <pc:sldMk cId="1601573244" sldId="346"/>
            <ac:spMk id="2" creationId="{6CEE3F66-2FAF-4F26-A9CA-9B2ACCB1F825}"/>
          </ac:spMkLst>
        </pc:spChg>
        <pc:spChg chg="add del">
          <ac:chgData name="Erik Jespersen" userId="c76ff79cbc733dcc" providerId="LiveId" clId="{E5A9B2C3-A5BF-483E-BA38-BA285EA8922E}" dt="2024-08-29T21:46:42.078" v="877"/>
          <ac:spMkLst>
            <pc:docMk/>
            <pc:sldMk cId="1601573244" sldId="346"/>
            <ac:spMk id="24" creationId="{C05CBC3C-2E5A-4839-8B9B-2E5A6ADF0F58}"/>
          </ac:spMkLst>
        </pc:spChg>
        <pc:spChg chg="add del">
          <ac:chgData name="Erik Jespersen" userId="c76ff79cbc733dcc" providerId="LiveId" clId="{E5A9B2C3-A5BF-483E-BA38-BA285EA8922E}" dt="2024-08-29T21:46:42.078" v="877"/>
          <ac:spMkLst>
            <pc:docMk/>
            <pc:sldMk cId="1601573244" sldId="346"/>
            <ac:spMk id="26" creationId="{827FF362-FC97-4BF5-949B-D4ADFA26E457}"/>
          </ac:spMkLst>
        </pc:spChg>
      </pc:sldChg>
      <pc:sldChg chg="addSp delSp modSp delDesignElem">
        <pc:chgData name="Erik Jespersen" userId="c76ff79cbc733dcc" providerId="LiveId" clId="{E5A9B2C3-A5BF-483E-BA38-BA285EA8922E}" dt="2024-08-29T21:46:42.078" v="877"/>
        <pc:sldMkLst>
          <pc:docMk/>
          <pc:sldMk cId="2690564770" sldId="347"/>
        </pc:sldMkLst>
        <pc:spChg chg="mod">
          <ac:chgData name="Erik Jespersen" userId="c76ff79cbc733dcc" providerId="LiveId" clId="{E5A9B2C3-A5BF-483E-BA38-BA285EA8922E}" dt="2024-08-29T21:46:42.078" v="877"/>
          <ac:spMkLst>
            <pc:docMk/>
            <pc:sldMk cId="2690564770" sldId="347"/>
            <ac:spMk id="2" creationId="{6CEE3F66-2FAF-4F26-A9CA-9B2ACCB1F825}"/>
          </ac:spMkLst>
        </pc:spChg>
        <pc:spChg chg="add del">
          <ac:chgData name="Erik Jespersen" userId="c76ff79cbc733dcc" providerId="LiveId" clId="{E5A9B2C3-A5BF-483E-BA38-BA285EA8922E}" dt="2024-08-29T21:46:42.078" v="877"/>
          <ac:spMkLst>
            <pc:docMk/>
            <pc:sldMk cId="2690564770" sldId="347"/>
            <ac:spMk id="24" creationId="{C05CBC3C-2E5A-4839-8B9B-2E5A6ADF0F58}"/>
          </ac:spMkLst>
        </pc:spChg>
        <pc:spChg chg="add del">
          <ac:chgData name="Erik Jespersen" userId="c76ff79cbc733dcc" providerId="LiveId" clId="{E5A9B2C3-A5BF-483E-BA38-BA285EA8922E}" dt="2024-08-29T21:46:42.078" v="877"/>
          <ac:spMkLst>
            <pc:docMk/>
            <pc:sldMk cId="2690564770" sldId="347"/>
            <ac:spMk id="26" creationId="{827FF362-FC97-4BF5-949B-D4ADFA26E457}"/>
          </ac:spMkLst>
        </pc:spChg>
      </pc:sldChg>
      <pc:sldChg chg="addSp delSp modSp ord delDesignElem">
        <pc:chgData name="Erik Jespersen" userId="c76ff79cbc733dcc" providerId="LiveId" clId="{E5A9B2C3-A5BF-483E-BA38-BA285EA8922E}" dt="2024-08-29T22:44:54.414" v="1146"/>
        <pc:sldMkLst>
          <pc:docMk/>
          <pc:sldMk cId="113996339" sldId="349"/>
        </pc:sldMkLst>
        <pc:spChg chg="mod">
          <ac:chgData name="Erik Jespersen" userId="c76ff79cbc733dcc" providerId="LiveId" clId="{E5A9B2C3-A5BF-483E-BA38-BA285EA8922E}" dt="2024-08-29T21:46:42.078" v="877"/>
          <ac:spMkLst>
            <pc:docMk/>
            <pc:sldMk cId="113996339" sldId="349"/>
            <ac:spMk id="2" creationId="{6CEE3F66-2FAF-4F26-A9CA-9B2ACCB1F825}"/>
          </ac:spMkLst>
        </pc:spChg>
        <pc:spChg chg="add del">
          <ac:chgData name="Erik Jespersen" userId="c76ff79cbc733dcc" providerId="LiveId" clId="{E5A9B2C3-A5BF-483E-BA38-BA285EA8922E}" dt="2024-08-29T21:46:42.078" v="877"/>
          <ac:spMkLst>
            <pc:docMk/>
            <pc:sldMk cId="113996339" sldId="349"/>
            <ac:spMk id="24" creationId="{C05CBC3C-2E5A-4839-8B9B-2E5A6ADF0F58}"/>
          </ac:spMkLst>
        </pc:spChg>
        <pc:spChg chg="add del">
          <ac:chgData name="Erik Jespersen" userId="c76ff79cbc733dcc" providerId="LiveId" clId="{E5A9B2C3-A5BF-483E-BA38-BA285EA8922E}" dt="2024-08-29T21:46:42.078" v="877"/>
          <ac:spMkLst>
            <pc:docMk/>
            <pc:sldMk cId="113996339" sldId="349"/>
            <ac:spMk id="26" creationId="{827FF362-FC97-4BF5-949B-D4ADFA26E457}"/>
          </ac:spMkLst>
        </pc:spChg>
      </pc:sldChg>
      <pc:sldChg chg="addSp delSp modSp ord delDesignElem modNotesTx">
        <pc:chgData name="Erik Jespersen" userId="c76ff79cbc733dcc" providerId="LiveId" clId="{E5A9B2C3-A5BF-483E-BA38-BA285EA8922E}" dt="2024-08-29T23:06:07.970" v="1939" actId="20577"/>
        <pc:sldMkLst>
          <pc:docMk/>
          <pc:sldMk cId="1317663321" sldId="351"/>
        </pc:sldMkLst>
        <pc:spChg chg="mod">
          <ac:chgData name="Erik Jespersen" userId="c76ff79cbc733dcc" providerId="LiveId" clId="{E5A9B2C3-A5BF-483E-BA38-BA285EA8922E}" dt="2024-08-29T21:46:42.078" v="877"/>
          <ac:spMkLst>
            <pc:docMk/>
            <pc:sldMk cId="1317663321" sldId="351"/>
            <ac:spMk id="2" creationId="{6CEE3F66-2FAF-4F26-A9CA-9B2ACCB1F825}"/>
          </ac:spMkLst>
        </pc:spChg>
        <pc:spChg chg="add del">
          <ac:chgData name="Erik Jespersen" userId="c76ff79cbc733dcc" providerId="LiveId" clId="{E5A9B2C3-A5BF-483E-BA38-BA285EA8922E}" dt="2024-08-29T21:46:42.078" v="877"/>
          <ac:spMkLst>
            <pc:docMk/>
            <pc:sldMk cId="1317663321" sldId="351"/>
            <ac:spMk id="24" creationId="{C05CBC3C-2E5A-4839-8B9B-2E5A6ADF0F58}"/>
          </ac:spMkLst>
        </pc:spChg>
        <pc:spChg chg="add del">
          <ac:chgData name="Erik Jespersen" userId="c76ff79cbc733dcc" providerId="LiveId" clId="{E5A9B2C3-A5BF-483E-BA38-BA285EA8922E}" dt="2024-08-29T21:46:42.078" v="877"/>
          <ac:spMkLst>
            <pc:docMk/>
            <pc:sldMk cId="1317663321" sldId="351"/>
            <ac:spMk id="26" creationId="{827FF362-FC97-4BF5-949B-D4ADFA26E457}"/>
          </ac:spMkLst>
        </pc:spChg>
      </pc:sldChg>
      <pc:sldChg chg="addSp delSp modSp mod delDesignElem chgLayout">
        <pc:chgData name="Erik Jespersen" userId="c76ff79cbc733dcc" providerId="LiveId" clId="{E5A9B2C3-A5BF-483E-BA38-BA285EA8922E}" dt="2024-08-29T22:48:09.947" v="1360" actId="14100"/>
        <pc:sldMkLst>
          <pc:docMk/>
          <pc:sldMk cId="580755335" sldId="352"/>
        </pc:sldMkLst>
        <pc:spChg chg="mod ord">
          <ac:chgData name="Erik Jespersen" userId="c76ff79cbc733dcc" providerId="LiveId" clId="{E5A9B2C3-A5BF-483E-BA38-BA285EA8922E}" dt="2024-08-29T22:47:09.895" v="1274" actId="20577"/>
          <ac:spMkLst>
            <pc:docMk/>
            <pc:sldMk cId="580755335" sldId="352"/>
            <ac:spMk id="2" creationId="{6CEE3F66-2FAF-4F26-A9CA-9B2ACCB1F825}"/>
          </ac:spMkLst>
        </pc:spChg>
        <pc:spChg chg="mod ord">
          <ac:chgData name="Erik Jespersen" userId="c76ff79cbc733dcc" providerId="LiveId" clId="{E5A9B2C3-A5BF-483E-BA38-BA285EA8922E}" dt="2024-08-29T22:48:09.947" v="1360" actId="14100"/>
          <ac:spMkLst>
            <pc:docMk/>
            <pc:sldMk cId="580755335" sldId="352"/>
            <ac:spMk id="19" creationId="{552918B8-F2D0-41D5-9E2C-CEBD21D993C6}"/>
          </ac:spMkLst>
        </pc:spChg>
        <pc:spChg chg="add del">
          <ac:chgData name="Erik Jespersen" userId="c76ff79cbc733dcc" providerId="LiveId" clId="{E5A9B2C3-A5BF-483E-BA38-BA285EA8922E}" dt="2024-08-29T22:46:39.180" v="1263" actId="700"/>
          <ac:spMkLst>
            <pc:docMk/>
            <pc:sldMk cId="580755335" sldId="352"/>
            <ac:spMk id="24" creationId="{C05CBC3C-2E5A-4839-8B9B-2E5A6ADF0F58}"/>
          </ac:spMkLst>
        </pc:spChg>
        <pc:spChg chg="add del">
          <ac:chgData name="Erik Jespersen" userId="c76ff79cbc733dcc" providerId="LiveId" clId="{E5A9B2C3-A5BF-483E-BA38-BA285EA8922E}" dt="2024-08-29T22:46:39.180" v="1263" actId="700"/>
          <ac:spMkLst>
            <pc:docMk/>
            <pc:sldMk cId="580755335" sldId="352"/>
            <ac:spMk id="26" creationId="{827FF362-FC97-4BF5-949B-D4ADFA26E457}"/>
          </ac:spMkLst>
        </pc:spChg>
      </pc:sldChg>
      <pc:sldChg chg="addSp delSp modSp delDesignElem modNotesTx">
        <pc:chgData name="Erik Jespersen" userId="c76ff79cbc733dcc" providerId="LiveId" clId="{E5A9B2C3-A5BF-483E-BA38-BA285EA8922E}" dt="2024-08-29T23:00:02.102" v="1726" actId="20577"/>
        <pc:sldMkLst>
          <pc:docMk/>
          <pc:sldMk cId="543040431" sldId="355"/>
        </pc:sldMkLst>
        <pc:spChg chg="mod">
          <ac:chgData name="Erik Jespersen" userId="c76ff79cbc733dcc" providerId="LiveId" clId="{E5A9B2C3-A5BF-483E-BA38-BA285EA8922E}" dt="2024-08-29T21:46:42.078" v="877"/>
          <ac:spMkLst>
            <pc:docMk/>
            <pc:sldMk cId="543040431" sldId="355"/>
            <ac:spMk id="2" creationId="{6CEE3F66-2FAF-4F26-A9CA-9B2ACCB1F825}"/>
          </ac:spMkLst>
        </pc:spChg>
        <pc:spChg chg="add del">
          <ac:chgData name="Erik Jespersen" userId="c76ff79cbc733dcc" providerId="LiveId" clId="{E5A9B2C3-A5BF-483E-BA38-BA285EA8922E}" dt="2024-08-29T21:46:42.078" v="877"/>
          <ac:spMkLst>
            <pc:docMk/>
            <pc:sldMk cId="543040431" sldId="355"/>
            <ac:spMk id="24" creationId="{C05CBC3C-2E5A-4839-8B9B-2E5A6ADF0F58}"/>
          </ac:spMkLst>
        </pc:spChg>
        <pc:spChg chg="add del">
          <ac:chgData name="Erik Jespersen" userId="c76ff79cbc733dcc" providerId="LiveId" clId="{E5A9B2C3-A5BF-483E-BA38-BA285EA8922E}" dt="2024-08-29T21:46:42.078" v="877"/>
          <ac:spMkLst>
            <pc:docMk/>
            <pc:sldMk cId="543040431" sldId="355"/>
            <ac:spMk id="26" creationId="{827FF362-FC97-4BF5-949B-D4ADFA26E457}"/>
          </ac:spMkLst>
        </pc:spChg>
      </pc:sldChg>
      <pc:sldChg chg="del">
        <pc:chgData name="Erik Jespersen" userId="c76ff79cbc733dcc" providerId="LiveId" clId="{E5A9B2C3-A5BF-483E-BA38-BA285EA8922E}" dt="2024-08-29T21:20:11.909" v="48" actId="47"/>
        <pc:sldMkLst>
          <pc:docMk/>
          <pc:sldMk cId="7763297" sldId="371"/>
        </pc:sldMkLst>
      </pc:sldChg>
      <pc:sldChg chg="del">
        <pc:chgData name="Erik Jespersen" userId="c76ff79cbc733dcc" providerId="LiveId" clId="{E5A9B2C3-A5BF-483E-BA38-BA285EA8922E}" dt="2024-08-29T21:20:11.909" v="48" actId="47"/>
        <pc:sldMkLst>
          <pc:docMk/>
          <pc:sldMk cId="2045058321" sldId="372"/>
        </pc:sldMkLst>
      </pc:sldChg>
      <pc:sldChg chg="del">
        <pc:chgData name="Erik Jespersen" userId="c76ff79cbc733dcc" providerId="LiveId" clId="{E5A9B2C3-A5BF-483E-BA38-BA285EA8922E}" dt="2024-08-29T21:15:40.001" v="0" actId="47"/>
        <pc:sldMkLst>
          <pc:docMk/>
          <pc:sldMk cId="3046178593" sldId="373"/>
        </pc:sldMkLst>
      </pc:sldChg>
      <pc:sldChg chg="del">
        <pc:chgData name="Erik Jespersen" userId="c76ff79cbc733dcc" providerId="LiveId" clId="{E5A9B2C3-A5BF-483E-BA38-BA285EA8922E}" dt="2024-08-29T21:15:40.001" v="0" actId="47"/>
        <pc:sldMkLst>
          <pc:docMk/>
          <pc:sldMk cId="3054599873" sldId="374"/>
        </pc:sldMkLst>
      </pc:sldChg>
      <pc:sldChg chg="del">
        <pc:chgData name="Erik Jespersen" userId="c76ff79cbc733dcc" providerId="LiveId" clId="{E5A9B2C3-A5BF-483E-BA38-BA285EA8922E}" dt="2024-08-29T21:20:11.909" v="48" actId="47"/>
        <pc:sldMkLst>
          <pc:docMk/>
          <pc:sldMk cId="83939768" sldId="378"/>
        </pc:sldMkLst>
      </pc:sldChg>
      <pc:sldChg chg="del">
        <pc:chgData name="Erik Jespersen" userId="c76ff79cbc733dcc" providerId="LiveId" clId="{E5A9B2C3-A5BF-483E-BA38-BA285EA8922E}" dt="2024-08-29T21:20:11.909" v="48" actId="47"/>
        <pc:sldMkLst>
          <pc:docMk/>
          <pc:sldMk cId="2559628785" sldId="379"/>
        </pc:sldMkLst>
      </pc:sldChg>
      <pc:sldChg chg="del">
        <pc:chgData name="Erik Jespersen" userId="c76ff79cbc733dcc" providerId="LiveId" clId="{E5A9B2C3-A5BF-483E-BA38-BA285EA8922E}" dt="2024-08-29T21:20:11.909" v="48" actId="47"/>
        <pc:sldMkLst>
          <pc:docMk/>
          <pc:sldMk cId="2562672863" sldId="380"/>
        </pc:sldMkLst>
      </pc:sldChg>
      <pc:sldChg chg="del">
        <pc:chgData name="Erik Jespersen" userId="c76ff79cbc733dcc" providerId="LiveId" clId="{E5A9B2C3-A5BF-483E-BA38-BA285EA8922E}" dt="2024-08-29T21:20:11.909" v="48" actId="47"/>
        <pc:sldMkLst>
          <pc:docMk/>
          <pc:sldMk cId="3026419347" sldId="381"/>
        </pc:sldMkLst>
      </pc:sldChg>
      <pc:sldChg chg="del">
        <pc:chgData name="Erik Jespersen" userId="c76ff79cbc733dcc" providerId="LiveId" clId="{E5A9B2C3-A5BF-483E-BA38-BA285EA8922E}" dt="2024-08-29T21:20:11.909" v="48" actId="47"/>
        <pc:sldMkLst>
          <pc:docMk/>
          <pc:sldMk cId="1142049798" sldId="382"/>
        </pc:sldMkLst>
      </pc:sldChg>
      <pc:sldChg chg="addSp delSp modSp add del mod ord setBg delDesignElem chgLayout">
        <pc:chgData name="Erik Jespersen" userId="c76ff79cbc733dcc" providerId="LiveId" clId="{E5A9B2C3-A5BF-483E-BA38-BA285EA8922E}" dt="2024-08-29T21:51:18.600" v="920"/>
        <pc:sldMkLst>
          <pc:docMk/>
          <pc:sldMk cId="2362235505" sldId="383"/>
        </pc:sldMkLst>
        <pc:spChg chg="mod ord">
          <ac:chgData name="Erik Jespersen" userId="c76ff79cbc733dcc" providerId="LiveId" clId="{E5A9B2C3-A5BF-483E-BA38-BA285EA8922E}" dt="2024-08-29T21:51:00.858" v="916" actId="6264"/>
          <ac:spMkLst>
            <pc:docMk/>
            <pc:sldMk cId="2362235505" sldId="383"/>
            <ac:spMk id="2" creationId="{6CEE3F66-2FAF-4F26-A9CA-9B2ACCB1F825}"/>
          </ac:spMkLst>
        </pc:spChg>
        <pc:spChg chg="add del mod">
          <ac:chgData name="Erik Jespersen" userId="c76ff79cbc733dcc" providerId="LiveId" clId="{E5A9B2C3-A5BF-483E-BA38-BA285EA8922E}" dt="2024-08-29T21:51:00.858" v="916" actId="6264"/>
          <ac:spMkLst>
            <pc:docMk/>
            <pc:sldMk cId="2362235505" sldId="383"/>
            <ac:spMk id="5" creationId="{1FCE924D-9FA2-A931-9272-B02CAAAFB9C4}"/>
          </ac:spMkLst>
        </pc:spChg>
        <pc:spChg chg="add del mod ord">
          <ac:chgData name="Erik Jespersen" userId="c76ff79cbc733dcc" providerId="LiveId" clId="{E5A9B2C3-A5BF-483E-BA38-BA285EA8922E}" dt="2024-08-29T21:51:00.858" v="916" actId="6264"/>
          <ac:spMkLst>
            <pc:docMk/>
            <pc:sldMk cId="2362235505" sldId="383"/>
            <ac:spMk id="6" creationId="{AA8355B9-9DB8-22AD-B19E-CB41047B2100}"/>
          </ac:spMkLst>
        </pc:spChg>
        <pc:spChg chg="add del">
          <ac:chgData name="Erik Jespersen" userId="c76ff79cbc733dcc" providerId="LiveId" clId="{E5A9B2C3-A5BF-483E-BA38-BA285EA8922E}" dt="2024-08-29T21:51:01.849" v="917"/>
          <ac:spMkLst>
            <pc:docMk/>
            <pc:sldMk cId="2362235505" sldId="383"/>
            <ac:spMk id="82" creationId="{37C89E4B-3C9F-44B9-8B86-D9E3D112D8EC}"/>
          </ac:spMkLst>
        </pc:spChg>
        <pc:spChg chg="mod">
          <ac:chgData name="Erik Jespersen" userId="c76ff79cbc733dcc" providerId="LiveId" clId="{E5A9B2C3-A5BF-483E-BA38-BA285EA8922E}" dt="2024-08-29T21:20:52.382" v="54" actId="20577"/>
          <ac:spMkLst>
            <pc:docMk/>
            <pc:sldMk cId="2362235505" sldId="383"/>
            <ac:spMk id="101" creationId="{FF050B9A-1F04-200F-9D4B-EFB6ABB9803F}"/>
          </ac:spMkLst>
        </pc:spChg>
        <pc:cxnChg chg="add del">
          <ac:chgData name="Erik Jespersen" userId="c76ff79cbc733dcc" providerId="LiveId" clId="{E5A9B2C3-A5BF-483E-BA38-BA285EA8922E}" dt="2024-08-29T21:51:01.849" v="917"/>
          <ac:cxnSpMkLst>
            <pc:docMk/>
            <pc:sldMk cId="2362235505" sldId="383"/>
            <ac:cxnSpMk id="83" creationId="{AA2EAA10-076F-46BD-8F0F-B9A2FB77A85C}"/>
          </ac:cxnSpMkLst>
        </pc:cxnChg>
        <pc:cxnChg chg="add del">
          <ac:chgData name="Erik Jespersen" userId="c76ff79cbc733dcc" providerId="LiveId" clId="{E5A9B2C3-A5BF-483E-BA38-BA285EA8922E}" dt="2024-08-29T21:51:01.849" v="917"/>
          <ac:cxnSpMkLst>
            <pc:docMk/>
            <pc:sldMk cId="2362235505" sldId="383"/>
            <ac:cxnSpMk id="84" creationId="{D891E407-403B-4764-86C9-33A56D3BCAA3}"/>
          </ac:cxnSpMkLst>
        </pc:cxnChg>
      </pc:sldChg>
      <pc:sldChg chg="del">
        <pc:chgData name="Erik Jespersen" userId="c76ff79cbc733dcc" providerId="LiveId" clId="{E5A9B2C3-A5BF-483E-BA38-BA285EA8922E}" dt="2024-08-29T21:20:11.909" v="48" actId="47"/>
        <pc:sldMkLst>
          <pc:docMk/>
          <pc:sldMk cId="3317415771" sldId="384"/>
        </pc:sldMkLst>
      </pc:sldChg>
      <pc:sldChg chg="del">
        <pc:chgData name="Erik Jespersen" userId="c76ff79cbc733dcc" providerId="LiveId" clId="{E5A9B2C3-A5BF-483E-BA38-BA285EA8922E}" dt="2024-08-29T21:20:11.909" v="48" actId="47"/>
        <pc:sldMkLst>
          <pc:docMk/>
          <pc:sldMk cId="1739956817" sldId="385"/>
        </pc:sldMkLst>
      </pc:sldChg>
      <pc:sldChg chg="del">
        <pc:chgData name="Erik Jespersen" userId="c76ff79cbc733dcc" providerId="LiveId" clId="{E5A9B2C3-A5BF-483E-BA38-BA285EA8922E}" dt="2024-08-29T21:20:11.909" v="48" actId="47"/>
        <pc:sldMkLst>
          <pc:docMk/>
          <pc:sldMk cId="1167207559" sldId="386"/>
        </pc:sldMkLst>
      </pc:sldChg>
      <pc:sldChg chg="del">
        <pc:chgData name="Erik Jespersen" userId="c76ff79cbc733dcc" providerId="LiveId" clId="{E5A9B2C3-A5BF-483E-BA38-BA285EA8922E}" dt="2024-08-29T21:15:40.001" v="0" actId="47"/>
        <pc:sldMkLst>
          <pc:docMk/>
          <pc:sldMk cId="399907050" sldId="387"/>
        </pc:sldMkLst>
      </pc:sldChg>
      <pc:sldChg chg="del">
        <pc:chgData name="Erik Jespersen" userId="c76ff79cbc733dcc" providerId="LiveId" clId="{E5A9B2C3-A5BF-483E-BA38-BA285EA8922E}" dt="2024-08-29T21:15:40.001" v="0" actId="47"/>
        <pc:sldMkLst>
          <pc:docMk/>
          <pc:sldMk cId="2863051521" sldId="388"/>
        </pc:sldMkLst>
      </pc:sldChg>
      <pc:sldChg chg="del">
        <pc:chgData name="Erik Jespersen" userId="c76ff79cbc733dcc" providerId="LiveId" clId="{E5A9B2C3-A5BF-483E-BA38-BA285EA8922E}" dt="2024-08-29T21:15:40.001" v="0" actId="47"/>
        <pc:sldMkLst>
          <pc:docMk/>
          <pc:sldMk cId="1470572348" sldId="389"/>
        </pc:sldMkLst>
      </pc:sldChg>
      <pc:sldChg chg="del">
        <pc:chgData name="Erik Jespersen" userId="c76ff79cbc733dcc" providerId="LiveId" clId="{E5A9B2C3-A5BF-483E-BA38-BA285EA8922E}" dt="2024-08-29T21:15:40.001" v="0" actId="47"/>
        <pc:sldMkLst>
          <pc:docMk/>
          <pc:sldMk cId="3582599130" sldId="390"/>
        </pc:sldMkLst>
      </pc:sldChg>
      <pc:sldChg chg="del">
        <pc:chgData name="Erik Jespersen" userId="c76ff79cbc733dcc" providerId="LiveId" clId="{E5A9B2C3-A5BF-483E-BA38-BA285EA8922E}" dt="2024-08-29T21:15:40.001" v="0" actId="47"/>
        <pc:sldMkLst>
          <pc:docMk/>
          <pc:sldMk cId="3817972557" sldId="391"/>
        </pc:sldMkLst>
      </pc:sldChg>
      <pc:sldChg chg="del">
        <pc:chgData name="Erik Jespersen" userId="c76ff79cbc733dcc" providerId="LiveId" clId="{E5A9B2C3-A5BF-483E-BA38-BA285EA8922E}" dt="2024-08-29T21:15:40.001" v="0" actId="47"/>
        <pc:sldMkLst>
          <pc:docMk/>
          <pc:sldMk cId="2904955343" sldId="392"/>
        </pc:sldMkLst>
      </pc:sldChg>
      <pc:sldChg chg="del">
        <pc:chgData name="Erik Jespersen" userId="c76ff79cbc733dcc" providerId="LiveId" clId="{E5A9B2C3-A5BF-483E-BA38-BA285EA8922E}" dt="2024-08-29T21:15:40.001" v="0" actId="47"/>
        <pc:sldMkLst>
          <pc:docMk/>
          <pc:sldMk cId="3489880277" sldId="393"/>
        </pc:sldMkLst>
      </pc:sldChg>
      <pc:sldChg chg="del">
        <pc:chgData name="Erik Jespersen" userId="c76ff79cbc733dcc" providerId="LiveId" clId="{E5A9B2C3-A5BF-483E-BA38-BA285EA8922E}" dt="2024-08-29T21:15:40.001" v="0" actId="47"/>
        <pc:sldMkLst>
          <pc:docMk/>
          <pc:sldMk cId="450313429" sldId="394"/>
        </pc:sldMkLst>
      </pc:sldChg>
      <pc:sldChg chg="del">
        <pc:chgData name="Erik Jespersen" userId="c76ff79cbc733dcc" providerId="LiveId" clId="{E5A9B2C3-A5BF-483E-BA38-BA285EA8922E}" dt="2024-08-29T21:15:40.001" v="0" actId="47"/>
        <pc:sldMkLst>
          <pc:docMk/>
          <pc:sldMk cId="2229957711" sldId="395"/>
        </pc:sldMkLst>
      </pc:sldChg>
      <pc:sldChg chg="del">
        <pc:chgData name="Erik Jespersen" userId="c76ff79cbc733dcc" providerId="LiveId" clId="{E5A9B2C3-A5BF-483E-BA38-BA285EA8922E}" dt="2024-08-29T21:15:40.001" v="0" actId="47"/>
        <pc:sldMkLst>
          <pc:docMk/>
          <pc:sldMk cId="2707821131" sldId="396"/>
        </pc:sldMkLst>
      </pc:sldChg>
      <pc:sldChg chg="del">
        <pc:chgData name="Erik Jespersen" userId="c76ff79cbc733dcc" providerId="LiveId" clId="{E5A9B2C3-A5BF-483E-BA38-BA285EA8922E}" dt="2024-08-29T21:15:40.001" v="0" actId="47"/>
        <pc:sldMkLst>
          <pc:docMk/>
          <pc:sldMk cId="2625147254" sldId="397"/>
        </pc:sldMkLst>
      </pc:sldChg>
      <pc:sldChg chg="del">
        <pc:chgData name="Erik Jespersen" userId="c76ff79cbc733dcc" providerId="LiveId" clId="{E5A9B2C3-A5BF-483E-BA38-BA285EA8922E}" dt="2024-08-29T21:15:40.001" v="0" actId="47"/>
        <pc:sldMkLst>
          <pc:docMk/>
          <pc:sldMk cId="275974585" sldId="398"/>
        </pc:sldMkLst>
      </pc:sldChg>
      <pc:sldChg chg="del">
        <pc:chgData name="Erik Jespersen" userId="c76ff79cbc733dcc" providerId="LiveId" clId="{E5A9B2C3-A5BF-483E-BA38-BA285EA8922E}" dt="2024-08-29T21:15:40.001" v="0" actId="47"/>
        <pc:sldMkLst>
          <pc:docMk/>
          <pc:sldMk cId="919396241" sldId="399"/>
        </pc:sldMkLst>
      </pc:sldChg>
      <pc:sldChg chg="del">
        <pc:chgData name="Erik Jespersen" userId="c76ff79cbc733dcc" providerId="LiveId" clId="{E5A9B2C3-A5BF-483E-BA38-BA285EA8922E}" dt="2024-08-29T21:15:40.001" v="0" actId="47"/>
        <pc:sldMkLst>
          <pc:docMk/>
          <pc:sldMk cId="403753775" sldId="400"/>
        </pc:sldMkLst>
      </pc:sldChg>
      <pc:sldChg chg="del">
        <pc:chgData name="Erik Jespersen" userId="c76ff79cbc733dcc" providerId="LiveId" clId="{E5A9B2C3-A5BF-483E-BA38-BA285EA8922E}" dt="2024-08-29T21:15:40.001" v="0" actId="47"/>
        <pc:sldMkLst>
          <pc:docMk/>
          <pc:sldMk cId="3317395236" sldId="401"/>
        </pc:sldMkLst>
      </pc:sldChg>
      <pc:sldChg chg="del">
        <pc:chgData name="Erik Jespersen" userId="c76ff79cbc733dcc" providerId="LiveId" clId="{E5A9B2C3-A5BF-483E-BA38-BA285EA8922E}" dt="2024-08-29T21:15:40.001" v="0" actId="47"/>
        <pc:sldMkLst>
          <pc:docMk/>
          <pc:sldMk cId="3734411089" sldId="402"/>
        </pc:sldMkLst>
      </pc:sldChg>
      <pc:sldChg chg="del">
        <pc:chgData name="Erik Jespersen" userId="c76ff79cbc733dcc" providerId="LiveId" clId="{E5A9B2C3-A5BF-483E-BA38-BA285EA8922E}" dt="2024-08-29T21:15:40.001" v="0" actId="47"/>
        <pc:sldMkLst>
          <pc:docMk/>
          <pc:sldMk cId="1249950917" sldId="403"/>
        </pc:sldMkLst>
      </pc:sldChg>
      <pc:sldChg chg="del">
        <pc:chgData name="Erik Jespersen" userId="c76ff79cbc733dcc" providerId="LiveId" clId="{E5A9B2C3-A5BF-483E-BA38-BA285EA8922E}" dt="2024-08-29T21:15:40.001" v="0" actId="47"/>
        <pc:sldMkLst>
          <pc:docMk/>
          <pc:sldMk cId="1233729978" sldId="404"/>
        </pc:sldMkLst>
      </pc:sldChg>
      <pc:sldChg chg="del">
        <pc:chgData name="Erik Jespersen" userId="c76ff79cbc733dcc" providerId="LiveId" clId="{E5A9B2C3-A5BF-483E-BA38-BA285EA8922E}" dt="2024-08-29T21:15:40.001" v="0" actId="47"/>
        <pc:sldMkLst>
          <pc:docMk/>
          <pc:sldMk cId="1100191211" sldId="405"/>
        </pc:sldMkLst>
      </pc:sldChg>
      <pc:sldChg chg="del">
        <pc:chgData name="Erik Jespersen" userId="c76ff79cbc733dcc" providerId="LiveId" clId="{E5A9B2C3-A5BF-483E-BA38-BA285EA8922E}" dt="2024-08-29T21:15:40.001" v="0" actId="47"/>
        <pc:sldMkLst>
          <pc:docMk/>
          <pc:sldMk cId="2740371687" sldId="406"/>
        </pc:sldMkLst>
      </pc:sldChg>
      <pc:sldChg chg="del">
        <pc:chgData name="Erik Jespersen" userId="c76ff79cbc733dcc" providerId="LiveId" clId="{E5A9B2C3-A5BF-483E-BA38-BA285EA8922E}" dt="2024-08-29T21:15:40.001" v="0" actId="47"/>
        <pc:sldMkLst>
          <pc:docMk/>
          <pc:sldMk cId="2887277305" sldId="407"/>
        </pc:sldMkLst>
      </pc:sldChg>
      <pc:sldChg chg="addSp delSp modSp add del mod ord setBg delDesignElem chgLayout">
        <pc:chgData name="Erik Jespersen" userId="c76ff79cbc733dcc" providerId="LiveId" clId="{E5A9B2C3-A5BF-483E-BA38-BA285EA8922E}" dt="2024-08-29T21:51:18.600" v="920"/>
        <pc:sldMkLst>
          <pc:docMk/>
          <pc:sldMk cId="2175149849" sldId="408"/>
        </pc:sldMkLst>
        <pc:spChg chg="mod ord">
          <ac:chgData name="Erik Jespersen" userId="c76ff79cbc733dcc" providerId="LiveId" clId="{E5A9B2C3-A5BF-483E-BA38-BA285EA8922E}" dt="2024-08-29T21:51:00.858" v="916" actId="6264"/>
          <ac:spMkLst>
            <pc:docMk/>
            <pc:sldMk cId="2175149849" sldId="408"/>
            <ac:spMk id="2" creationId="{6CEE3F66-2FAF-4F26-A9CA-9B2ACCB1F825}"/>
          </ac:spMkLst>
        </pc:spChg>
        <pc:spChg chg="add del mod">
          <ac:chgData name="Erik Jespersen" userId="c76ff79cbc733dcc" providerId="LiveId" clId="{E5A9B2C3-A5BF-483E-BA38-BA285EA8922E}" dt="2024-08-29T21:51:00.858" v="916" actId="6264"/>
          <ac:spMkLst>
            <pc:docMk/>
            <pc:sldMk cId="2175149849" sldId="408"/>
            <ac:spMk id="3" creationId="{F5A77D2E-3D7A-BCFA-AF4E-EFFFA4271BCC}"/>
          </ac:spMkLst>
        </pc:spChg>
        <pc:spChg chg="add del mod ord">
          <ac:chgData name="Erik Jespersen" userId="c76ff79cbc733dcc" providerId="LiveId" clId="{E5A9B2C3-A5BF-483E-BA38-BA285EA8922E}" dt="2024-08-29T21:51:00.858" v="916" actId="6264"/>
          <ac:spMkLst>
            <pc:docMk/>
            <pc:sldMk cId="2175149849" sldId="408"/>
            <ac:spMk id="4" creationId="{3FA137A2-8883-DB0A-B103-084A52D1213B}"/>
          </ac:spMkLst>
        </pc:spChg>
        <pc:spChg chg="add del">
          <ac:chgData name="Erik Jespersen" userId="c76ff79cbc733dcc" providerId="LiveId" clId="{E5A9B2C3-A5BF-483E-BA38-BA285EA8922E}" dt="2024-08-29T21:51:01.849" v="917"/>
          <ac:spMkLst>
            <pc:docMk/>
            <pc:sldMk cId="2175149849" sldId="408"/>
            <ac:spMk id="82" creationId="{37C89E4B-3C9F-44B9-8B86-D9E3D112D8EC}"/>
          </ac:spMkLst>
        </pc:spChg>
        <pc:cxnChg chg="add del">
          <ac:chgData name="Erik Jespersen" userId="c76ff79cbc733dcc" providerId="LiveId" clId="{E5A9B2C3-A5BF-483E-BA38-BA285EA8922E}" dt="2024-08-29T21:51:01.849" v="917"/>
          <ac:cxnSpMkLst>
            <pc:docMk/>
            <pc:sldMk cId="2175149849" sldId="408"/>
            <ac:cxnSpMk id="83" creationId="{AA2EAA10-076F-46BD-8F0F-B9A2FB77A85C}"/>
          </ac:cxnSpMkLst>
        </pc:cxnChg>
        <pc:cxnChg chg="add del">
          <ac:chgData name="Erik Jespersen" userId="c76ff79cbc733dcc" providerId="LiveId" clId="{E5A9B2C3-A5BF-483E-BA38-BA285EA8922E}" dt="2024-08-29T21:51:01.849" v="917"/>
          <ac:cxnSpMkLst>
            <pc:docMk/>
            <pc:sldMk cId="2175149849" sldId="408"/>
            <ac:cxnSpMk id="84" creationId="{D891E407-403B-4764-86C9-33A56D3BCAA3}"/>
          </ac:cxnSpMkLst>
        </pc:cxnChg>
      </pc:sldChg>
      <pc:sldChg chg="del">
        <pc:chgData name="Erik Jespersen" userId="c76ff79cbc733dcc" providerId="LiveId" clId="{E5A9B2C3-A5BF-483E-BA38-BA285EA8922E}" dt="2024-08-29T21:20:11.909" v="48" actId="47"/>
        <pc:sldMkLst>
          <pc:docMk/>
          <pc:sldMk cId="3286839397" sldId="409"/>
        </pc:sldMkLst>
      </pc:sldChg>
      <pc:sldChg chg="addSp delSp modSp add del mod ord delDesignElem modNotesTx">
        <pc:chgData name="Erik Jespersen" userId="c76ff79cbc733dcc" providerId="LiveId" clId="{E5A9B2C3-A5BF-483E-BA38-BA285EA8922E}" dt="2024-08-29T22:41:57.697" v="1138" actId="20577"/>
        <pc:sldMkLst>
          <pc:docMk/>
          <pc:sldMk cId="2248566732" sldId="412"/>
        </pc:sldMkLst>
        <pc:spChg chg="mod">
          <ac:chgData name="Erik Jespersen" userId="c76ff79cbc733dcc" providerId="LiveId" clId="{E5A9B2C3-A5BF-483E-BA38-BA285EA8922E}" dt="2024-08-29T21:53:49.155" v="974" actId="27636"/>
          <ac:spMkLst>
            <pc:docMk/>
            <pc:sldMk cId="2248566732" sldId="412"/>
            <ac:spMk id="2" creationId="{6CEE3F66-2FAF-4F26-A9CA-9B2ACCB1F825}"/>
          </ac:spMkLst>
        </pc:spChg>
        <pc:spChg chg="add mod">
          <ac:chgData name="Erik Jespersen" userId="c76ff79cbc733dcc" providerId="LiveId" clId="{E5A9B2C3-A5BF-483E-BA38-BA285EA8922E}" dt="2024-08-29T21:57:52.138" v="1127" actId="692"/>
          <ac:spMkLst>
            <pc:docMk/>
            <pc:sldMk cId="2248566732" sldId="412"/>
            <ac:spMk id="16" creationId="{F53880EA-DD49-D219-9C82-5A37B50A359F}"/>
          </ac:spMkLst>
        </pc:spChg>
        <pc:spChg chg="add del">
          <ac:chgData name="Erik Jespersen" userId="c76ff79cbc733dcc" providerId="LiveId" clId="{E5A9B2C3-A5BF-483E-BA38-BA285EA8922E}" dt="2024-08-29T21:46:42.078" v="877"/>
          <ac:spMkLst>
            <pc:docMk/>
            <pc:sldMk cId="2248566732" sldId="412"/>
            <ac:spMk id="82" creationId="{37C89E4B-3C9F-44B9-8B86-D9E3D112D8EC}"/>
          </ac:spMkLst>
        </pc:spChg>
        <pc:picChg chg="mod">
          <ac:chgData name="Erik Jespersen" userId="c76ff79cbc733dcc" providerId="LiveId" clId="{E5A9B2C3-A5BF-483E-BA38-BA285EA8922E}" dt="2024-08-29T21:54:30.169" v="992" actId="1076"/>
          <ac:picMkLst>
            <pc:docMk/>
            <pc:sldMk cId="2248566732" sldId="412"/>
            <ac:picMk id="8" creationId="{E1AA5B01-E90B-46F6-44B8-AF803F4BA010}"/>
          </ac:picMkLst>
        </pc:picChg>
        <pc:cxnChg chg="add del">
          <ac:chgData name="Erik Jespersen" userId="c76ff79cbc733dcc" providerId="LiveId" clId="{E5A9B2C3-A5BF-483E-BA38-BA285EA8922E}" dt="2024-08-29T21:46:42.078" v="877"/>
          <ac:cxnSpMkLst>
            <pc:docMk/>
            <pc:sldMk cId="2248566732" sldId="412"/>
            <ac:cxnSpMk id="83" creationId="{AA2EAA10-076F-46BD-8F0F-B9A2FB77A85C}"/>
          </ac:cxnSpMkLst>
        </pc:cxnChg>
        <pc:cxnChg chg="add del">
          <ac:chgData name="Erik Jespersen" userId="c76ff79cbc733dcc" providerId="LiveId" clId="{E5A9B2C3-A5BF-483E-BA38-BA285EA8922E}" dt="2024-08-29T21:46:42.078" v="877"/>
          <ac:cxnSpMkLst>
            <pc:docMk/>
            <pc:sldMk cId="2248566732" sldId="412"/>
            <ac:cxnSpMk id="84" creationId="{D891E407-403B-4764-86C9-33A56D3BCAA3}"/>
          </ac:cxnSpMkLst>
        </pc:cxnChg>
      </pc:sldChg>
      <pc:sldChg chg="add del">
        <pc:chgData name="Erik Jespersen" userId="c76ff79cbc733dcc" providerId="LiveId" clId="{E5A9B2C3-A5BF-483E-BA38-BA285EA8922E}" dt="2024-08-29T22:44:35.651" v="1139" actId="47"/>
        <pc:sldMkLst>
          <pc:docMk/>
          <pc:sldMk cId="1545217853" sldId="413"/>
        </pc:sldMkLst>
      </pc:sldChg>
      <pc:sldChg chg="add ord modNotesTx">
        <pc:chgData name="Erik Jespersen" userId="c76ff79cbc733dcc" providerId="LiveId" clId="{E5A9B2C3-A5BF-483E-BA38-BA285EA8922E}" dt="2024-08-29T23:05:50.566" v="1938" actId="20577"/>
        <pc:sldMkLst>
          <pc:docMk/>
          <pc:sldMk cId="1675095237" sldId="413"/>
        </pc:sldMkLst>
      </pc:sldChg>
      <pc:sldChg chg="addSp delSp add del setBg delDesignElem">
        <pc:chgData name="Erik Jespersen" userId="c76ff79cbc733dcc" providerId="LiveId" clId="{E5A9B2C3-A5BF-483E-BA38-BA285EA8922E}" dt="2024-08-29T21:23:22.896" v="172"/>
        <pc:sldMkLst>
          <pc:docMk/>
          <pc:sldMk cId="3356362349" sldId="413"/>
        </pc:sldMkLst>
        <pc:spChg chg="add del">
          <ac:chgData name="Erik Jespersen" userId="c76ff79cbc733dcc" providerId="LiveId" clId="{E5A9B2C3-A5BF-483E-BA38-BA285EA8922E}" dt="2024-08-29T21:23:22.896" v="172"/>
          <ac:spMkLst>
            <pc:docMk/>
            <pc:sldMk cId="3356362349" sldId="413"/>
            <ac:spMk id="71" creationId="{9B6CD22E-2269-419F-9E81-016EA035D4C1}"/>
          </ac:spMkLst>
        </pc:spChg>
        <pc:spChg chg="add del">
          <ac:chgData name="Erik Jespersen" userId="c76ff79cbc733dcc" providerId="LiveId" clId="{E5A9B2C3-A5BF-483E-BA38-BA285EA8922E}" dt="2024-08-29T21:23:22.896" v="172"/>
          <ac:spMkLst>
            <pc:docMk/>
            <pc:sldMk cId="3356362349" sldId="413"/>
            <ac:spMk id="73" creationId="{AA607D34-E2A9-4595-9DB2-5472E077CA49}"/>
          </ac:spMkLst>
        </pc:spChg>
        <pc:spChg chg="add del">
          <ac:chgData name="Erik Jespersen" userId="c76ff79cbc733dcc" providerId="LiveId" clId="{E5A9B2C3-A5BF-483E-BA38-BA285EA8922E}" dt="2024-08-29T21:23:22.896" v="172"/>
          <ac:spMkLst>
            <pc:docMk/>
            <pc:sldMk cId="3356362349" sldId="413"/>
            <ac:spMk id="75" creationId="{63DAB858-5A0C-4AFF-AAC6-705EDF8DB733}"/>
          </ac:spMkLst>
        </pc:spChg>
        <pc:spChg chg="add del">
          <ac:chgData name="Erik Jespersen" userId="c76ff79cbc733dcc" providerId="LiveId" clId="{E5A9B2C3-A5BF-483E-BA38-BA285EA8922E}" dt="2024-08-29T21:23:22.896" v="172"/>
          <ac:spMkLst>
            <pc:docMk/>
            <pc:sldMk cId="3356362349" sldId="413"/>
            <ac:spMk id="77" creationId="{8FFD9892-EDE5-4886-A313-66099DA8C8F1}"/>
          </ac:spMkLst>
        </pc:spChg>
      </pc:sldChg>
      <pc:sldChg chg="del">
        <pc:chgData name="Erik Jespersen" userId="c76ff79cbc733dcc" providerId="LiveId" clId="{E5A9B2C3-A5BF-483E-BA38-BA285EA8922E}" dt="2024-08-29T21:20:17.879" v="49" actId="47"/>
        <pc:sldMkLst>
          <pc:docMk/>
          <pc:sldMk cId="4166347052" sldId="413"/>
        </pc:sldMkLst>
      </pc:sldChg>
      <pc:sldChg chg="del">
        <pc:chgData name="Erik Jespersen" userId="c76ff79cbc733dcc" providerId="LiveId" clId="{E5A9B2C3-A5BF-483E-BA38-BA285EA8922E}" dt="2024-08-29T21:20:17.879" v="49" actId="47"/>
        <pc:sldMkLst>
          <pc:docMk/>
          <pc:sldMk cId="1780507767" sldId="414"/>
        </pc:sldMkLst>
      </pc:sldChg>
      <pc:sldChg chg="addSp modSp add mod">
        <pc:chgData name="Erik Jespersen" userId="c76ff79cbc733dcc" providerId="LiveId" clId="{E5A9B2C3-A5BF-483E-BA38-BA285EA8922E}" dt="2024-08-29T23:05:45.359" v="1937" actId="20577"/>
        <pc:sldMkLst>
          <pc:docMk/>
          <pc:sldMk cId="4186159156" sldId="414"/>
        </pc:sldMkLst>
        <pc:spChg chg="add mod">
          <ac:chgData name="Erik Jespersen" userId="c76ff79cbc733dcc" providerId="LiveId" clId="{E5A9B2C3-A5BF-483E-BA38-BA285EA8922E}" dt="2024-08-29T23:05:24.482" v="1936" actId="20577"/>
          <ac:spMkLst>
            <pc:docMk/>
            <pc:sldMk cId="4186159156" sldId="414"/>
            <ac:spMk id="3" creationId="{6AA30E35-22EC-B0C5-BEF2-28A40956EE42}"/>
          </ac:spMkLst>
        </pc:spChg>
        <pc:spChg chg="mod">
          <ac:chgData name="Erik Jespersen" userId="c76ff79cbc733dcc" providerId="LiveId" clId="{E5A9B2C3-A5BF-483E-BA38-BA285EA8922E}" dt="2024-08-29T23:05:45.359" v="1937" actId="20577"/>
          <ac:spMkLst>
            <pc:docMk/>
            <pc:sldMk cId="4186159156" sldId="414"/>
            <ac:spMk id="19" creationId="{552918B8-F2D0-41D5-9E2C-CEBD21D993C6}"/>
          </ac:spMkLst>
        </pc:spChg>
      </pc:sldChg>
      <pc:sldChg chg="addSp delSp modSp add mod ord modNotesTx">
        <pc:chgData name="Erik Jespersen" userId="c76ff79cbc733dcc" providerId="LiveId" clId="{E5A9B2C3-A5BF-483E-BA38-BA285EA8922E}" dt="2024-08-29T23:01:07.496" v="1737" actId="20577"/>
        <pc:sldMkLst>
          <pc:docMk/>
          <pc:sldMk cId="329356104" sldId="415"/>
        </pc:sldMkLst>
        <pc:spChg chg="mod">
          <ac:chgData name="Erik Jespersen" userId="c76ff79cbc733dcc" providerId="LiveId" clId="{E5A9B2C3-A5BF-483E-BA38-BA285EA8922E}" dt="2024-08-29T22:52:07.243" v="1580" actId="20577"/>
          <ac:spMkLst>
            <pc:docMk/>
            <pc:sldMk cId="329356104" sldId="415"/>
            <ac:spMk id="2" creationId="{6CEE3F66-2FAF-4F26-A9CA-9B2ACCB1F825}"/>
          </ac:spMkLst>
        </pc:spChg>
        <pc:spChg chg="add mod">
          <ac:chgData name="Erik Jespersen" userId="c76ff79cbc733dcc" providerId="LiveId" clId="{E5A9B2C3-A5BF-483E-BA38-BA285EA8922E}" dt="2024-08-29T22:54:22.179" v="1640" actId="1076"/>
          <ac:spMkLst>
            <pc:docMk/>
            <pc:sldMk cId="329356104" sldId="415"/>
            <ac:spMk id="4" creationId="{4AADC306-08AD-E9BC-B28D-75202CF9FA1E}"/>
          </ac:spMkLst>
        </pc:spChg>
        <pc:spChg chg="add mod">
          <ac:chgData name="Erik Jespersen" userId="c76ff79cbc733dcc" providerId="LiveId" clId="{E5A9B2C3-A5BF-483E-BA38-BA285EA8922E}" dt="2024-08-29T22:59:39.104" v="1722" actId="113"/>
          <ac:spMkLst>
            <pc:docMk/>
            <pc:sldMk cId="329356104" sldId="415"/>
            <ac:spMk id="5" creationId="{C3E2CF66-F59F-FB26-AFB0-747A84713D61}"/>
          </ac:spMkLst>
        </pc:spChg>
        <pc:spChg chg="add mod">
          <ac:chgData name="Erik Jespersen" userId="c76ff79cbc733dcc" providerId="LiveId" clId="{E5A9B2C3-A5BF-483E-BA38-BA285EA8922E}" dt="2024-08-29T22:59:37.462" v="1721" actId="113"/>
          <ac:spMkLst>
            <pc:docMk/>
            <pc:sldMk cId="329356104" sldId="415"/>
            <ac:spMk id="8" creationId="{02DE025F-CCC2-2B00-53AA-42874DF83AD4}"/>
          </ac:spMkLst>
        </pc:spChg>
        <pc:spChg chg="add mod">
          <ac:chgData name="Erik Jespersen" userId="c76ff79cbc733dcc" providerId="LiveId" clId="{E5A9B2C3-A5BF-483E-BA38-BA285EA8922E}" dt="2024-08-29T22:59:25.863" v="1719" actId="1076"/>
          <ac:spMkLst>
            <pc:docMk/>
            <pc:sldMk cId="329356104" sldId="415"/>
            <ac:spMk id="9" creationId="{0125CC9B-661C-6EA0-66F3-C02A990CC7F2}"/>
          </ac:spMkLst>
        </pc:spChg>
        <pc:spChg chg="add mod">
          <ac:chgData name="Erik Jespersen" userId="c76ff79cbc733dcc" providerId="LiveId" clId="{E5A9B2C3-A5BF-483E-BA38-BA285EA8922E}" dt="2024-08-29T22:58:57.113" v="1714" actId="1076"/>
          <ac:spMkLst>
            <pc:docMk/>
            <pc:sldMk cId="329356104" sldId="415"/>
            <ac:spMk id="10" creationId="{B7DB6299-609A-D6C4-741A-AF968E11A30D}"/>
          </ac:spMkLst>
        </pc:spChg>
        <pc:spChg chg="add mod">
          <ac:chgData name="Erik Jespersen" userId="c76ff79cbc733dcc" providerId="LiveId" clId="{E5A9B2C3-A5BF-483E-BA38-BA285EA8922E}" dt="2024-08-29T22:59:35.566" v="1720" actId="113"/>
          <ac:spMkLst>
            <pc:docMk/>
            <pc:sldMk cId="329356104" sldId="415"/>
            <ac:spMk id="11" creationId="{6851DB36-9AB1-5EFE-9F80-ECD03A0E61FF}"/>
          </ac:spMkLst>
        </pc:spChg>
        <pc:spChg chg="del">
          <ac:chgData name="Erik Jespersen" userId="c76ff79cbc733dcc" providerId="LiveId" clId="{E5A9B2C3-A5BF-483E-BA38-BA285EA8922E}" dt="2024-08-29T22:48:41.427" v="1364" actId="478"/>
          <ac:spMkLst>
            <pc:docMk/>
            <pc:sldMk cId="329356104" sldId="415"/>
            <ac:spMk id="62" creationId="{1F951EC9-26F8-673D-1CCF-0A6E8398A06F}"/>
          </ac:spMkLst>
        </pc:spChg>
        <pc:spChg chg="del">
          <ac:chgData name="Erik Jespersen" userId="c76ff79cbc733dcc" providerId="LiveId" clId="{E5A9B2C3-A5BF-483E-BA38-BA285EA8922E}" dt="2024-08-29T22:48:41.427" v="1364" actId="478"/>
          <ac:spMkLst>
            <pc:docMk/>
            <pc:sldMk cId="329356104" sldId="415"/>
            <ac:spMk id="70" creationId="{CD6EAF4D-C8CA-A6C0-9F7B-EBCCFB399890}"/>
          </ac:spMkLst>
        </pc:spChg>
        <pc:spChg chg="del">
          <ac:chgData name="Erik Jespersen" userId="c76ff79cbc733dcc" providerId="LiveId" clId="{E5A9B2C3-A5BF-483E-BA38-BA285EA8922E}" dt="2024-08-29T22:48:41.427" v="1364" actId="478"/>
          <ac:spMkLst>
            <pc:docMk/>
            <pc:sldMk cId="329356104" sldId="415"/>
            <ac:spMk id="72" creationId="{584AF602-476F-0FAF-15B7-7A7D4B935EB8}"/>
          </ac:spMkLst>
        </pc:spChg>
        <pc:spChg chg="del">
          <ac:chgData name="Erik Jespersen" userId="c76ff79cbc733dcc" providerId="LiveId" clId="{E5A9B2C3-A5BF-483E-BA38-BA285EA8922E}" dt="2024-08-29T22:48:41.427" v="1364" actId="478"/>
          <ac:spMkLst>
            <pc:docMk/>
            <pc:sldMk cId="329356104" sldId="415"/>
            <ac:spMk id="73" creationId="{F191F698-7AE7-F727-5411-84936CCFDDEF}"/>
          </ac:spMkLst>
        </pc:spChg>
        <pc:spChg chg="del">
          <ac:chgData name="Erik Jespersen" userId="c76ff79cbc733dcc" providerId="LiveId" clId="{E5A9B2C3-A5BF-483E-BA38-BA285EA8922E}" dt="2024-08-29T22:48:41.427" v="1364" actId="478"/>
          <ac:spMkLst>
            <pc:docMk/>
            <pc:sldMk cId="329356104" sldId="415"/>
            <ac:spMk id="75" creationId="{9D221572-9FCA-B26B-083E-B4A7475B30DB}"/>
          </ac:spMkLst>
        </pc:spChg>
        <pc:spChg chg="del">
          <ac:chgData name="Erik Jespersen" userId="c76ff79cbc733dcc" providerId="LiveId" clId="{E5A9B2C3-A5BF-483E-BA38-BA285EA8922E}" dt="2024-08-29T22:48:41.427" v="1364" actId="478"/>
          <ac:spMkLst>
            <pc:docMk/>
            <pc:sldMk cId="329356104" sldId="415"/>
            <ac:spMk id="85" creationId="{7580BC0C-3172-CFEB-86C2-574B9ABEB0EA}"/>
          </ac:spMkLst>
        </pc:spChg>
        <pc:spChg chg="del">
          <ac:chgData name="Erik Jespersen" userId="c76ff79cbc733dcc" providerId="LiveId" clId="{E5A9B2C3-A5BF-483E-BA38-BA285EA8922E}" dt="2024-08-29T22:48:41.427" v="1364" actId="478"/>
          <ac:spMkLst>
            <pc:docMk/>
            <pc:sldMk cId="329356104" sldId="415"/>
            <ac:spMk id="96" creationId="{E51D50A0-45EA-B5D8-574F-1D97FF036B0E}"/>
          </ac:spMkLst>
        </pc:spChg>
        <pc:spChg chg="del">
          <ac:chgData name="Erik Jespersen" userId="c76ff79cbc733dcc" providerId="LiveId" clId="{E5A9B2C3-A5BF-483E-BA38-BA285EA8922E}" dt="2024-08-29T22:48:41.427" v="1364" actId="478"/>
          <ac:spMkLst>
            <pc:docMk/>
            <pc:sldMk cId="329356104" sldId="415"/>
            <ac:spMk id="105" creationId="{69D57FF7-414E-62BF-0F4E-D4DA325D4652}"/>
          </ac:spMkLst>
        </pc:spChg>
        <pc:spChg chg="del">
          <ac:chgData name="Erik Jespersen" userId="c76ff79cbc733dcc" providerId="LiveId" clId="{E5A9B2C3-A5BF-483E-BA38-BA285EA8922E}" dt="2024-08-29T22:48:41.427" v="1364" actId="478"/>
          <ac:spMkLst>
            <pc:docMk/>
            <pc:sldMk cId="329356104" sldId="415"/>
            <ac:spMk id="106" creationId="{81BE62B4-9910-563D-43D1-E9BBCB7CF806}"/>
          </ac:spMkLst>
        </pc:spChg>
        <pc:spChg chg="del">
          <ac:chgData name="Erik Jespersen" userId="c76ff79cbc733dcc" providerId="LiveId" clId="{E5A9B2C3-A5BF-483E-BA38-BA285EA8922E}" dt="2024-08-29T22:48:41.427" v="1364" actId="478"/>
          <ac:spMkLst>
            <pc:docMk/>
            <pc:sldMk cId="329356104" sldId="415"/>
            <ac:spMk id="111" creationId="{910D7D5A-5453-1C57-1054-EF44BC73EB3B}"/>
          </ac:spMkLst>
        </pc:spChg>
        <pc:spChg chg="del">
          <ac:chgData name="Erik Jespersen" userId="c76ff79cbc733dcc" providerId="LiveId" clId="{E5A9B2C3-A5BF-483E-BA38-BA285EA8922E}" dt="2024-08-29T22:48:41.427" v="1364" actId="478"/>
          <ac:spMkLst>
            <pc:docMk/>
            <pc:sldMk cId="329356104" sldId="415"/>
            <ac:spMk id="119" creationId="{371C54A6-C4BD-5971-9662-40B4AB0F100D}"/>
          </ac:spMkLst>
        </pc:spChg>
        <pc:spChg chg="del">
          <ac:chgData name="Erik Jespersen" userId="c76ff79cbc733dcc" providerId="LiveId" clId="{E5A9B2C3-A5BF-483E-BA38-BA285EA8922E}" dt="2024-08-29T22:48:41.427" v="1364" actId="478"/>
          <ac:spMkLst>
            <pc:docMk/>
            <pc:sldMk cId="329356104" sldId="415"/>
            <ac:spMk id="124" creationId="{233C8AEF-23A7-4A50-0DA7-64EA2884A8F6}"/>
          </ac:spMkLst>
        </pc:spChg>
        <pc:spChg chg="del">
          <ac:chgData name="Erik Jespersen" userId="c76ff79cbc733dcc" providerId="LiveId" clId="{E5A9B2C3-A5BF-483E-BA38-BA285EA8922E}" dt="2024-08-29T22:48:41.427" v="1364" actId="478"/>
          <ac:spMkLst>
            <pc:docMk/>
            <pc:sldMk cId="329356104" sldId="415"/>
            <ac:spMk id="125" creationId="{530AD5A2-185A-8A13-5674-1E6D29D3B1F8}"/>
          </ac:spMkLst>
        </pc:spChg>
        <pc:spChg chg="del">
          <ac:chgData name="Erik Jespersen" userId="c76ff79cbc733dcc" providerId="LiveId" clId="{E5A9B2C3-A5BF-483E-BA38-BA285EA8922E}" dt="2024-08-29T22:48:41.427" v="1364" actId="478"/>
          <ac:spMkLst>
            <pc:docMk/>
            <pc:sldMk cId="329356104" sldId="415"/>
            <ac:spMk id="130" creationId="{30BD6DEA-9D98-3379-F433-4879908B5B38}"/>
          </ac:spMkLst>
        </pc:spChg>
        <pc:spChg chg="del">
          <ac:chgData name="Erik Jespersen" userId="c76ff79cbc733dcc" providerId="LiveId" clId="{E5A9B2C3-A5BF-483E-BA38-BA285EA8922E}" dt="2024-08-29T22:48:41.427" v="1364" actId="478"/>
          <ac:spMkLst>
            <pc:docMk/>
            <pc:sldMk cId="329356104" sldId="415"/>
            <ac:spMk id="133" creationId="{FFDB4897-8B2E-DC26-5FA7-A420BCE0FC84}"/>
          </ac:spMkLst>
        </pc:spChg>
        <pc:spChg chg="del">
          <ac:chgData name="Erik Jespersen" userId="c76ff79cbc733dcc" providerId="LiveId" clId="{E5A9B2C3-A5BF-483E-BA38-BA285EA8922E}" dt="2024-08-29T22:48:41.427" v="1364" actId="478"/>
          <ac:spMkLst>
            <pc:docMk/>
            <pc:sldMk cId="329356104" sldId="415"/>
            <ac:spMk id="142" creationId="{D360247B-0716-5EE7-E641-64DA25D9C46D}"/>
          </ac:spMkLst>
        </pc:spChg>
        <pc:spChg chg="del">
          <ac:chgData name="Erik Jespersen" userId="c76ff79cbc733dcc" providerId="LiveId" clId="{E5A9B2C3-A5BF-483E-BA38-BA285EA8922E}" dt="2024-08-29T22:48:41.427" v="1364" actId="478"/>
          <ac:spMkLst>
            <pc:docMk/>
            <pc:sldMk cId="329356104" sldId="415"/>
            <ac:spMk id="146" creationId="{E449F922-4D6D-BAE4-F137-956E447F89FB}"/>
          </ac:spMkLst>
        </pc:spChg>
        <pc:spChg chg="del">
          <ac:chgData name="Erik Jespersen" userId="c76ff79cbc733dcc" providerId="LiveId" clId="{E5A9B2C3-A5BF-483E-BA38-BA285EA8922E}" dt="2024-08-29T22:48:41.427" v="1364" actId="478"/>
          <ac:spMkLst>
            <pc:docMk/>
            <pc:sldMk cId="329356104" sldId="415"/>
            <ac:spMk id="149" creationId="{E26DCB73-B009-9985-BF46-FC46EE67C0F2}"/>
          </ac:spMkLst>
        </pc:spChg>
        <pc:spChg chg="del">
          <ac:chgData name="Erik Jespersen" userId="c76ff79cbc733dcc" providerId="LiveId" clId="{E5A9B2C3-A5BF-483E-BA38-BA285EA8922E}" dt="2024-08-29T22:48:41.427" v="1364" actId="478"/>
          <ac:spMkLst>
            <pc:docMk/>
            <pc:sldMk cId="329356104" sldId="415"/>
            <ac:spMk id="151" creationId="{5176B543-C172-80C1-F6AF-5CEB808A4012}"/>
          </ac:spMkLst>
        </pc:spChg>
        <pc:spChg chg="del">
          <ac:chgData name="Erik Jespersen" userId="c76ff79cbc733dcc" providerId="LiveId" clId="{E5A9B2C3-A5BF-483E-BA38-BA285EA8922E}" dt="2024-08-29T22:48:41.427" v="1364" actId="478"/>
          <ac:spMkLst>
            <pc:docMk/>
            <pc:sldMk cId="329356104" sldId="415"/>
            <ac:spMk id="164" creationId="{7430EE7C-C65B-0231-D51B-5FD21AC1733A}"/>
          </ac:spMkLst>
        </pc:spChg>
        <pc:grpChg chg="del">
          <ac:chgData name="Erik Jespersen" userId="c76ff79cbc733dcc" providerId="LiveId" clId="{E5A9B2C3-A5BF-483E-BA38-BA285EA8922E}" dt="2024-08-29T22:48:41.427" v="1364" actId="478"/>
          <ac:grpSpMkLst>
            <pc:docMk/>
            <pc:sldMk cId="329356104" sldId="415"/>
            <ac:grpSpMk id="41" creationId="{9AD4A108-8E1A-34C7-DC42-C33C2C76B632}"/>
          </ac:grpSpMkLst>
        </pc:grpChg>
        <pc:grpChg chg="del">
          <ac:chgData name="Erik Jespersen" userId="c76ff79cbc733dcc" providerId="LiveId" clId="{E5A9B2C3-A5BF-483E-BA38-BA285EA8922E}" dt="2024-08-29T22:48:41.427" v="1364" actId="478"/>
          <ac:grpSpMkLst>
            <pc:docMk/>
            <pc:sldMk cId="329356104" sldId="415"/>
            <ac:grpSpMk id="42" creationId="{A68B488E-B4A9-DF6B-DA56-2792818C2E7E}"/>
          </ac:grpSpMkLst>
        </pc:grpChg>
        <pc:grpChg chg="del">
          <ac:chgData name="Erik Jespersen" userId="c76ff79cbc733dcc" providerId="LiveId" clId="{E5A9B2C3-A5BF-483E-BA38-BA285EA8922E}" dt="2024-08-29T22:48:41.427" v="1364" actId="478"/>
          <ac:grpSpMkLst>
            <pc:docMk/>
            <pc:sldMk cId="329356104" sldId="415"/>
            <ac:grpSpMk id="43" creationId="{BBF14700-2E9D-000F-2C59-53044129AB0F}"/>
          </ac:grpSpMkLst>
        </pc:grpChg>
        <pc:grpChg chg="del">
          <ac:chgData name="Erik Jespersen" userId="c76ff79cbc733dcc" providerId="LiveId" clId="{E5A9B2C3-A5BF-483E-BA38-BA285EA8922E}" dt="2024-08-29T22:48:41.427" v="1364" actId="478"/>
          <ac:grpSpMkLst>
            <pc:docMk/>
            <pc:sldMk cId="329356104" sldId="415"/>
            <ac:grpSpMk id="46" creationId="{8765C42F-C006-DF94-622B-7B90303021E4}"/>
          </ac:grpSpMkLst>
        </pc:grpChg>
        <pc:grpChg chg="del">
          <ac:chgData name="Erik Jespersen" userId="c76ff79cbc733dcc" providerId="LiveId" clId="{E5A9B2C3-A5BF-483E-BA38-BA285EA8922E}" dt="2024-08-29T22:48:41.427" v="1364" actId="478"/>
          <ac:grpSpMkLst>
            <pc:docMk/>
            <pc:sldMk cId="329356104" sldId="415"/>
            <ac:grpSpMk id="51" creationId="{5305C7C1-6B3C-B1B4-A5CC-2C660B5C5A91}"/>
          </ac:grpSpMkLst>
        </pc:grpChg>
        <pc:grpChg chg="del">
          <ac:chgData name="Erik Jespersen" userId="c76ff79cbc733dcc" providerId="LiveId" clId="{E5A9B2C3-A5BF-483E-BA38-BA285EA8922E}" dt="2024-08-29T22:48:41.427" v="1364" actId="478"/>
          <ac:grpSpMkLst>
            <pc:docMk/>
            <pc:sldMk cId="329356104" sldId="415"/>
            <ac:grpSpMk id="55" creationId="{062AD91C-B766-4389-F3D2-93D456464C1D}"/>
          </ac:grpSpMkLst>
        </pc:grpChg>
        <pc:grpChg chg="del">
          <ac:chgData name="Erik Jespersen" userId="c76ff79cbc733dcc" providerId="LiveId" clId="{E5A9B2C3-A5BF-483E-BA38-BA285EA8922E}" dt="2024-08-29T22:48:41.427" v="1364" actId="478"/>
          <ac:grpSpMkLst>
            <pc:docMk/>
            <pc:sldMk cId="329356104" sldId="415"/>
            <ac:grpSpMk id="59" creationId="{4EBCBA43-5380-017F-9A1D-EA5699B96379}"/>
          </ac:grpSpMkLst>
        </pc:grpChg>
        <pc:graphicFrameChg chg="add mod modGraphic">
          <ac:chgData name="Erik Jespersen" userId="c76ff79cbc733dcc" providerId="LiveId" clId="{E5A9B2C3-A5BF-483E-BA38-BA285EA8922E}" dt="2024-08-29T23:01:07.496" v="1737" actId="20577"/>
          <ac:graphicFrameMkLst>
            <pc:docMk/>
            <pc:sldMk cId="329356104" sldId="415"/>
            <ac:graphicFrameMk id="3" creationId="{33110037-A71F-4402-7C40-31A347C4AFFE}"/>
          </ac:graphicFrameMkLst>
        </pc:graphicFrameChg>
        <pc:cxnChg chg="mod">
          <ac:chgData name="Erik Jespersen" userId="c76ff79cbc733dcc" providerId="LiveId" clId="{E5A9B2C3-A5BF-483E-BA38-BA285EA8922E}" dt="2024-08-29T22:48:41.427" v="1364" actId="478"/>
          <ac:cxnSpMkLst>
            <pc:docMk/>
            <pc:sldMk cId="329356104" sldId="415"/>
            <ac:cxnSpMk id="7" creationId="{36352079-F668-ADC8-F91C-4217F63EE3AE}"/>
          </ac:cxnSpMkLst>
        </pc:cxnChg>
        <pc:cxnChg chg="mod">
          <ac:chgData name="Erik Jespersen" userId="c76ff79cbc733dcc" providerId="LiveId" clId="{E5A9B2C3-A5BF-483E-BA38-BA285EA8922E}" dt="2024-08-29T22:48:41.427" v="1364" actId="478"/>
          <ac:cxnSpMkLst>
            <pc:docMk/>
            <pc:sldMk cId="329356104" sldId="415"/>
            <ac:cxnSpMk id="37" creationId="{87E6F249-853D-C6EF-7042-A465FD1B2033}"/>
          </ac:cxnSpMkLst>
        </pc:cxnChg>
        <pc:cxnChg chg="mod">
          <ac:chgData name="Erik Jespersen" userId="c76ff79cbc733dcc" providerId="LiveId" clId="{E5A9B2C3-A5BF-483E-BA38-BA285EA8922E}" dt="2024-08-29T22:48:41.427" v="1364" actId="478"/>
          <ac:cxnSpMkLst>
            <pc:docMk/>
            <pc:sldMk cId="329356104" sldId="415"/>
            <ac:cxnSpMk id="45" creationId="{239CC84D-3810-7AEB-02D7-7BA1A77248C9}"/>
          </ac:cxnSpMkLst>
        </pc:cxnChg>
        <pc:cxnChg chg="mod">
          <ac:chgData name="Erik Jespersen" userId="c76ff79cbc733dcc" providerId="LiveId" clId="{E5A9B2C3-A5BF-483E-BA38-BA285EA8922E}" dt="2024-08-29T22:48:41.427" v="1364" actId="478"/>
          <ac:cxnSpMkLst>
            <pc:docMk/>
            <pc:sldMk cId="329356104" sldId="415"/>
            <ac:cxnSpMk id="50" creationId="{CFA3E7E0-EF7A-BC5F-4C70-2F76DD9DE8B8}"/>
          </ac:cxnSpMkLst>
        </pc:cxnChg>
        <pc:cxnChg chg="mod">
          <ac:chgData name="Erik Jespersen" userId="c76ff79cbc733dcc" providerId="LiveId" clId="{E5A9B2C3-A5BF-483E-BA38-BA285EA8922E}" dt="2024-08-29T22:48:41.427" v="1364" actId="478"/>
          <ac:cxnSpMkLst>
            <pc:docMk/>
            <pc:sldMk cId="329356104" sldId="415"/>
            <ac:cxnSpMk id="54" creationId="{A85F58B8-85FB-88B2-000C-AACE42D6121C}"/>
          </ac:cxnSpMkLst>
        </pc:cxnChg>
        <pc:cxnChg chg="mod">
          <ac:chgData name="Erik Jespersen" userId="c76ff79cbc733dcc" providerId="LiveId" clId="{E5A9B2C3-A5BF-483E-BA38-BA285EA8922E}" dt="2024-08-29T22:48:41.427" v="1364" actId="478"/>
          <ac:cxnSpMkLst>
            <pc:docMk/>
            <pc:sldMk cId="329356104" sldId="415"/>
            <ac:cxnSpMk id="58" creationId="{2A8D5A87-5FB5-05F0-CB1C-A9F51E7CDADF}"/>
          </ac:cxnSpMkLst>
        </pc:cxnChg>
        <pc:cxnChg chg="mod">
          <ac:chgData name="Erik Jespersen" userId="c76ff79cbc733dcc" providerId="LiveId" clId="{E5A9B2C3-A5BF-483E-BA38-BA285EA8922E}" dt="2024-08-29T22:48:41.427" v="1364" actId="478"/>
          <ac:cxnSpMkLst>
            <pc:docMk/>
            <pc:sldMk cId="329356104" sldId="415"/>
            <ac:cxnSpMk id="61" creationId="{F64FB697-F649-F720-8553-C0E50922D5E7}"/>
          </ac:cxnSpMkLst>
        </pc:cxnChg>
        <pc:cxnChg chg="del mod">
          <ac:chgData name="Erik Jespersen" userId="c76ff79cbc733dcc" providerId="LiveId" clId="{E5A9B2C3-A5BF-483E-BA38-BA285EA8922E}" dt="2024-08-29T22:48:41.427" v="1364" actId="478"/>
          <ac:cxnSpMkLst>
            <pc:docMk/>
            <pc:sldMk cId="329356104" sldId="415"/>
            <ac:cxnSpMk id="69" creationId="{73895A65-BC61-5E55-02FB-8BCCCCDACEE7}"/>
          </ac:cxnSpMkLst>
        </pc:cxnChg>
        <pc:cxnChg chg="del mod">
          <ac:chgData name="Erik Jespersen" userId="c76ff79cbc733dcc" providerId="LiveId" clId="{E5A9B2C3-A5BF-483E-BA38-BA285EA8922E}" dt="2024-08-29T22:48:41.427" v="1364" actId="478"/>
          <ac:cxnSpMkLst>
            <pc:docMk/>
            <pc:sldMk cId="329356104" sldId="415"/>
            <ac:cxnSpMk id="74" creationId="{FF627273-D2D9-7FE6-7B0B-13B38AEE8CA5}"/>
          </ac:cxnSpMkLst>
        </pc:cxnChg>
        <pc:cxnChg chg="del mod">
          <ac:chgData name="Erik Jespersen" userId="c76ff79cbc733dcc" providerId="LiveId" clId="{E5A9B2C3-A5BF-483E-BA38-BA285EA8922E}" dt="2024-08-29T22:48:41.427" v="1364" actId="478"/>
          <ac:cxnSpMkLst>
            <pc:docMk/>
            <pc:sldMk cId="329356104" sldId="415"/>
            <ac:cxnSpMk id="94" creationId="{7C4A6230-D1DD-D0D5-3249-AABEFAF341F1}"/>
          </ac:cxnSpMkLst>
        </pc:cxnChg>
        <pc:cxnChg chg="del mod">
          <ac:chgData name="Erik Jespersen" userId="c76ff79cbc733dcc" providerId="LiveId" clId="{E5A9B2C3-A5BF-483E-BA38-BA285EA8922E}" dt="2024-08-29T22:48:41.427" v="1364" actId="478"/>
          <ac:cxnSpMkLst>
            <pc:docMk/>
            <pc:sldMk cId="329356104" sldId="415"/>
            <ac:cxnSpMk id="115" creationId="{10D7EAEB-CEAB-E6AC-CFB3-9A46B7CAE380}"/>
          </ac:cxnSpMkLst>
        </pc:cxnChg>
        <pc:cxnChg chg="del mod">
          <ac:chgData name="Erik Jespersen" userId="c76ff79cbc733dcc" providerId="LiveId" clId="{E5A9B2C3-A5BF-483E-BA38-BA285EA8922E}" dt="2024-08-29T22:48:41.427" v="1364" actId="478"/>
          <ac:cxnSpMkLst>
            <pc:docMk/>
            <pc:sldMk cId="329356104" sldId="415"/>
            <ac:cxnSpMk id="128" creationId="{1A6FEE48-ED9C-5107-7A87-8A356F8F2DE2}"/>
          </ac:cxnSpMkLst>
        </pc:cxnChg>
        <pc:cxnChg chg="del mod">
          <ac:chgData name="Erik Jespersen" userId="c76ff79cbc733dcc" providerId="LiveId" clId="{E5A9B2C3-A5BF-483E-BA38-BA285EA8922E}" dt="2024-08-29T22:48:41.427" v="1364" actId="478"/>
          <ac:cxnSpMkLst>
            <pc:docMk/>
            <pc:sldMk cId="329356104" sldId="415"/>
            <ac:cxnSpMk id="137" creationId="{7B29C6E1-FE15-BBF5-CFC3-49A073F9DDDB}"/>
          </ac:cxnSpMkLst>
        </pc:cxnChg>
        <pc:cxnChg chg="del mod">
          <ac:chgData name="Erik Jespersen" userId="c76ff79cbc733dcc" providerId="LiveId" clId="{E5A9B2C3-A5BF-483E-BA38-BA285EA8922E}" dt="2024-08-29T22:48:41.427" v="1364" actId="478"/>
          <ac:cxnSpMkLst>
            <pc:docMk/>
            <pc:sldMk cId="329356104" sldId="415"/>
            <ac:cxnSpMk id="153" creationId="{CC183613-EA82-D991-A51D-16325CEC0BED}"/>
          </ac:cxnSpMkLst>
        </pc:cxnChg>
      </pc:sldChg>
      <pc:sldChg chg="del">
        <pc:chgData name="Erik Jespersen" userId="c76ff79cbc733dcc" providerId="LiveId" clId="{E5A9B2C3-A5BF-483E-BA38-BA285EA8922E}" dt="2024-08-29T21:20:17.879" v="49" actId="47"/>
        <pc:sldMkLst>
          <pc:docMk/>
          <pc:sldMk cId="739038750" sldId="415"/>
        </pc:sldMkLst>
      </pc:sldChg>
      <pc:sldChg chg="addSp delSp modSp new mod modClrScheme chgLayout">
        <pc:chgData name="Erik Jespersen" userId="c76ff79cbc733dcc" providerId="LiveId" clId="{E5A9B2C3-A5BF-483E-BA38-BA285EA8922E}" dt="2024-08-30T03:52:06.986" v="1990" actId="20577"/>
        <pc:sldMkLst>
          <pc:docMk/>
          <pc:sldMk cId="371270902" sldId="416"/>
        </pc:sldMkLst>
        <pc:spChg chg="del">
          <ac:chgData name="Erik Jespersen" userId="c76ff79cbc733dcc" providerId="LiveId" clId="{E5A9B2C3-A5BF-483E-BA38-BA285EA8922E}" dt="2024-08-30T03:48:46.025" v="1941" actId="700"/>
          <ac:spMkLst>
            <pc:docMk/>
            <pc:sldMk cId="371270902" sldId="416"/>
            <ac:spMk id="2" creationId="{EA232EDF-1F88-E743-D479-D141146F95C9}"/>
          </ac:spMkLst>
        </pc:spChg>
        <pc:spChg chg="del mod ord">
          <ac:chgData name="Erik Jespersen" userId="c76ff79cbc733dcc" providerId="LiveId" clId="{E5A9B2C3-A5BF-483E-BA38-BA285EA8922E}" dt="2024-08-30T03:48:46.025" v="1941" actId="700"/>
          <ac:spMkLst>
            <pc:docMk/>
            <pc:sldMk cId="371270902" sldId="416"/>
            <ac:spMk id="3" creationId="{A8295A83-A752-048C-9401-CE90BDD24AC6}"/>
          </ac:spMkLst>
        </pc:spChg>
        <pc:spChg chg="add mod ord">
          <ac:chgData name="Erik Jespersen" userId="c76ff79cbc733dcc" providerId="LiveId" clId="{E5A9B2C3-A5BF-483E-BA38-BA285EA8922E}" dt="2024-08-30T03:52:06.986" v="1990" actId="20577"/>
          <ac:spMkLst>
            <pc:docMk/>
            <pc:sldMk cId="371270902" sldId="416"/>
            <ac:spMk id="4" creationId="{A84E9E06-B1A1-E42C-7274-AE75FF6585FB}"/>
          </ac:spMkLst>
        </pc:spChg>
      </pc:sldChg>
      <pc:sldChg chg="del">
        <pc:chgData name="Erik Jespersen" userId="c76ff79cbc733dcc" providerId="LiveId" clId="{E5A9B2C3-A5BF-483E-BA38-BA285EA8922E}" dt="2024-08-29T21:20:17.879" v="49" actId="47"/>
        <pc:sldMkLst>
          <pc:docMk/>
          <pc:sldMk cId="621993373" sldId="416"/>
        </pc:sldMkLst>
      </pc:sldChg>
      <pc:sldChg chg="del">
        <pc:chgData name="Erik Jespersen" userId="c76ff79cbc733dcc" providerId="LiveId" clId="{E5A9B2C3-A5BF-483E-BA38-BA285EA8922E}" dt="2024-08-29T21:20:17.879" v="49" actId="47"/>
        <pc:sldMkLst>
          <pc:docMk/>
          <pc:sldMk cId="1096819292" sldId="417"/>
        </pc:sldMkLst>
      </pc:sldChg>
      <pc:sldChg chg="addSp delSp modSp new mod setBg modClrScheme chgLayout">
        <pc:chgData name="Erik Jespersen" userId="c76ff79cbc733dcc" providerId="LiveId" clId="{E5A9B2C3-A5BF-483E-BA38-BA285EA8922E}" dt="2024-08-30T03:53:02.057" v="2003"/>
        <pc:sldMkLst>
          <pc:docMk/>
          <pc:sldMk cId="3135050736" sldId="417"/>
        </pc:sldMkLst>
        <pc:spChg chg="del">
          <ac:chgData name="Erik Jespersen" userId="c76ff79cbc733dcc" providerId="LiveId" clId="{E5A9B2C3-A5BF-483E-BA38-BA285EA8922E}" dt="2024-08-30T03:52:20.369" v="1992" actId="700"/>
          <ac:spMkLst>
            <pc:docMk/>
            <pc:sldMk cId="3135050736" sldId="417"/>
            <ac:spMk id="2" creationId="{E8EEA7F5-4F20-9592-901D-B35A35020C87}"/>
          </ac:spMkLst>
        </pc:spChg>
        <pc:picChg chg="add mod">
          <ac:chgData name="Erik Jespersen" userId="c76ff79cbc733dcc" providerId="LiveId" clId="{E5A9B2C3-A5BF-483E-BA38-BA285EA8922E}" dt="2024-08-30T03:52:49.307" v="1998" actId="1076"/>
          <ac:picMkLst>
            <pc:docMk/>
            <pc:sldMk cId="3135050736" sldId="417"/>
            <ac:picMk id="4" creationId="{CC0E2845-E789-548A-2E38-B3F711CF7C12}"/>
          </ac:picMkLst>
        </pc:picChg>
      </pc:sldChg>
      <pc:sldChg chg="del">
        <pc:chgData name="Erik Jespersen" userId="c76ff79cbc733dcc" providerId="LiveId" clId="{E5A9B2C3-A5BF-483E-BA38-BA285EA8922E}" dt="2024-08-29T21:20:17.879" v="49" actId="47"/>
        <pc:sldMkLst>
          <pc:docMk/>
          <pc:sldMk cId="1987907280" sldId="418"/>
        </pc:sldMkLst>
      </pc:sldChg>
      <pc:sldChg chg="addSp modSp add mod">
        <pc:chgData name="Erik Jespersen" userId="c76ff79cbc733dcc" providerId="LiveId" clId="{E5A9B2C3-A5BF-483E-BA38-BA285EA8922E}" dt="2024-08-30T04:00:21.200" v="2100" actId="1076"/>
        <pc:sldMkLst>
          <pc:docMk/>
          <pc:sldMk cId="4227774150" sldId="418"/>
        </pc:sldMkLst>
        <pc:spChg chg="add mod">
          <ac:chgData name="Erik Jespersen" userId="c76ff79cbc733dcc" providerId="LiveId" clId="{E5A9B2C3-A5BF-483E-BA38-BA285EA8922E}" dt="2024-08-30T04:00:07.030" v="2097" actId="14100"/>
          <ac:spMkLst>
            <pc:docMk/>
            <pc:sldMk cId="4227774150" sldId="418"/>
            <ac:spMk id="2" creationId="{68A0C202-28A3-FED3-E7AD-594BA74BF758}"/>
          </ac:spMkLst>
        </pc:spChg>
        <pc:spChg chg="add mod">
          <ac:chgData name="Erik Jespersen" userId="c76ff79cbc733dcc" providerId="LiveId" clId="{E5A9B2C3-A5BF-483E-BA38-BA285EA8922E}" dt="2024-08-30T04:00:11.697" v="2099" actId="14100"/>
          <ac:spMkLst>
            <pc:docMk/>
            <pc:sldMk cId="4227774150" sldId="418"/>
            <ac:spMk id="3" creationId="{EE382969-591F-B0B0-59F5-2BEC476DED43}"/>
          </ac:spMkLst>
        </pc:spChg>
        <pc:spChg chg="add mod">
          <ac:chgData name="Erik Jespersen" userId="c76ff79cbc733dcc" providerId="LiveId" clId="{E5A9B2C3-A5BF-483E-BA38-BA285EA8922E}" dt="2024-08-30T03:58:31.417" v="2094" actId="14100"/>
          <ac:spMkLst>
            <pc:docMk/>
            <pc:sldMk cId="4227774150" sldId="418"/>
            <ac:spMk id="5" creationId="{6C46A787-C614-6AB7-F6A4-E5C1BCCFB67A}"/>
          </ac:spMkLst>
        </pc:spChg>
        <pc:spChg chg="add mod">
          <ac:chgData name="Erik Jespersen" userId="c76ff79cbc733dcc" providerId="LiveId" clId="{E5A9B2C3-A5BF-483E-BA38-BA285EA8922E}" dt="2024-08-30T03:57:33.215" v="2084" actId="1076"/>
          <ac:spMkLst>
            <pc:docMk/>
            <pc:sldMk cId="4227774150" sldId="418"/>
            <ac:spMk id="6" creationId="{3C606AAE-6D95-E8D2-8A7E-752883B98212}"/>
          </ac:spMkLst>
        </pc:spChg>
        <pc:spChg chg="add mod">
          <ac:chgData name="Erik Jespersen" userId="c76ff79cbc733dcc" providerId="LiveId" clId="{E5A9B2C3-A5BF-483E-BA38-BA285EA8922E}" dt="2024-08-30T03:58:34.296" v="2095" actId="14100"/>
          <ac:spMkLst>
            <pc:docMk/>
            <pc:sldMk cId="4227774150" sldId="418"/>
            <ac:spMk id="7" creationId="{7FAE80BD-023F-6816-7339-6D07ED98419C}"/>
          </ac:spMkLst>
        </pc:spChg>
        <pc:spChg chg="add mod">
          <ac:chgData name="Erik Jespersen" userId="c76ff79cbc733dcc" providerId="LiveId" clId="{E5A9B2C3-A5BF-483E-BA38-BA285EA8922E}" dt="2024-08-30T04:00:21.200" v="2100" actId="1076"/>
          <ac:spMkLst>
            <pc:docMk/>
            <pc:sldMk cId="4227774150" sldId="418"/>
            <ac:spMk id="8" creationId="{F9077686-E045-99FA-BC39-DAB18DD5CEB6}"/>
          </ac:spMkLst>
        </pc:spChg>
      </pc:sldChg>
      <pc:sldChg chg="del">
        <pc:chgData name="Erik Jespersen" userId="c76ff79cbc733dcc" providerId="LiveId" clId="{E5A9B2C3-A5BF-483E-BA38-BA285EA8922E}" dt="2024-08-29T21:20:17.879" v="49" actId="47"/>
        <pc:sldMkLst>
          <pc:docMk/>
          <pc:sldMk cId="1351895275" sldId="419"/>
        </pc:sldMkLst>
      </pc:sldChg>
      <pc:sldChg chg="del">
        <pc:chgData name="Erik Jespersen" userId="c76ff79cbc733dcc" providerId="LiveId" clId="{E5A9B2C3-A5BF-483E-BA38-BA285EA8922E}" dt="2024-08-29T21:20:17.879" v="49" actId="47"/>
        <pc:sldMkLst>
          <pc:docMk/>
          <pc:sldMk cId="873359538" sldId="420"/>
        </pc:sldMkLst>
      </pc:sldChg>
      <pc:sldChg chg="del">
        <pc:chgData name="Erik Jespersen" userId="c76ff79cbc733dcc" providerId="LiveId" clId="{E5A9B2C3-A5BF-483E-BA38-BA285EA8922E}" dt="2024-08-29T21:20:17.879" v="49" actId="47"/>
        <pc:sldMkLst>
          <pc:docMk/>
          <pc:sldMk cId="2717347014" sldId="421"/>
        </pc:sldMkLst>
      </pc:sldChg>
      <pc:sldChg chg="del">
        <pc:chgData name="Erik Jespersen" userId="c76ff79cbc733dcc" providerId="LiveId" clId="{E5A9B2C3-A5BF-483E-BA38-BA285EA8922E}" dt="2024-08-29T21:20:17.879" v="49" actId="47"/>
        <pc:sldMkLst>
          <pc:docMk/>
          <pc:sldMk cId="2224342484" sldId="422"/>
        </pc:sldMkLst>
      </pc:sldChg>
      <pc:sldChg chg="del">
        <pc:chgData name="Erik Jespersen" userId="c76ff79cbc733dcc" providerId="LiveId" clId="{E5A9B2C3-A5BF-483E-BA38-BA285EA8922E}" dt="2024-08-29T21:20:17.879" v="49" actId="47"/>
        <pc:sldMkLst>
          <pc:docMk/>
          <pc:sldMk cId="1732941148" sldId="423"/>
        </pc:sldMkLst>
      </pc:sldChg>
      <pc:sldChg chg="del">
        <pc:chgData name="Erik Jespersen" userId="c76ff79cbc733dcc" providerId="LiveId" clId="{E5A9B2C3-A5BF-483E-BA38-BA285EA8922E}" dt="2024-08-29T21:20:17.879" v="49" actId="47"/>
        <pc:sldMkLst>
          <pc:docMk/>
          <pc:sldMk cId="3502708454" sldId="424"/>
        </pc:sldMkLst>
      </pc:sldChg>
      <pc:sldChg chg="del">
        <pc:chgData name="Erik Jespersen" userId="c76ff79cbc733dcc" providerId="LiveId" clId="{E5A9B2C3-A5BF-483E-BA38-BA285EA8922E}" dt="2024-08-29T21:20:17.879" v="49" actId="47"/>
        <pc:sldMkLst>
          <pc:docMk/>
          <pc:sldMk cId="3802298329" sldId="425"/>
        </pc:sldMkLst>
      </pc:sldChg>
      <pc:sldChg chg="del">
        <pc:chgData name="Erik Jespersen" userId="c76ff79cbc733dcc" providerId="LiveId" clId="{E5A9B2C3-A5BF-483E-BA38-BA285EA8922E}" dt="2024-08-29T21:15:40.001" v="0" actId="47"/>
        <pc:sldMkLst>
          <pc:docMk/>
          <pc:sldMk cId="2016637496" sldId="426"/>
        </pc:sldMkLst>
      </pc:sldChg>
      <pc:sldMasterChg chg="addSp delSp modSp mod setBg modSldLayout">
        <pc:chgData name="Erik Jespersen" userId="c76ff79cbc733dcc" providerId="LiveId" clId="{E5A9B2C3-A5BF-483E-BA38-BA285EA8922E}" dt="2024-08-30T03:51:46.145" v="1976" actId="478"/>
        <pc:sldMasterMkLst>
          <pc:docMk/>
          <pc:sldMasterMk cId="4226198553" sldId="2147483648"/>
        </pc:sldMasterMkLst>
        <pc:spChg chg="add del mod">
          <ac:chgData name="Erik Jespersen" userId="c76ff79cbc733dcc" providerId="LiveId" clId="{E5A9B2C3-A5BF-483E-BA38-BA285EA8922E}" dt="2024-08-29T21:46:43.480" v="887" actId="108"/>
          <ac:spMkLst>
            <pc:docMk/>
            <pc:sldMasterMk cId="4226198553" sldId="2147483648"/>
            <ac:spMk id="2" creationId="{15D48291-26BC-44E6-A4E3-A9FF8F100C35}"/>
          </ac:spMkLst>
        </pc:spChg>
        <pc:spChg chg="add del mod">
          <ac:chgData name="Erik Jespersen" userId="c76ff79cbc733dcc" providerId="LiveId" clId="{E5A9B2C3-A5BF-483E-BA38-BA285EA8922E}" dt="2024-08-29T21:46:56.214" v="894" actId="478"/>
          <ac:spMkLst>
            <pc:docMk/>
            <pc:sldMasterMk cId="4226198553" sldId="2147483648"/>
            <ac:spMk id="3" creationId="{57F82B81-66B4-4407-BA15-CBB774CBBCE6}"/>
          </ac:spMkLst>
        </pc:spChg>
        <pc:spChg chg="ord">
          <ac:chgData name="Erik Jespersen" userId="c76ff79cbc733dcc" providerId="LiveId" clId="{E5A9B2C3-A5BF-483E-BA38-BA285EA8922E}" dt="2024-08-29T21:40:06.873" v="740" actId="171"/>
          <ac:spMkLst>
            <pc:docMk/>
            <pc:sldMasterMk cId="4226198553" sldId="2147483648"/>
            <ac:spMk id="4" creationId="{75C8E35D-051F-4F67-987C-EDC19A2EA725}"/>
          </ac:spMkLst>
        </pc:spChg>
        <pc:spChg chg="ord">
          <ac:chgData name="Erik Jespersen" userId="c76ff79cbc733dcc" providerId="LiveId" clId="{E5A9B2C3-A5BF-483E-BA38-BA285EA8922E}" dt="2024-08-29T21:40:06.873" v="740" actId="171"/>
          <ac:spMkLst>
            <pc:docMk/>
            <pc:sldMasterMk cId="4226198553" sldId="2147483648"/>
            <ac:spMk id="5" creationId="{3459B01B-E15B-4BBA-9D81-5E14B1D44BF8}"/>
          </ac:spMkLst>
        </pc:spChg>
        <pc:spChg chg="ord">
          <ac:chgData name="Erik Jespersen" userId="c76ff79cbc733dcc" providerId="LiveId" clId="{E5A9B2C3-A5BF-483E-BA38-BA285EA8922E}" dt="2024-08-29T21:40:06.873" v="740" actId="171"/>
          <ac:spMkLst>
            <pc:docMk/>
            <pc:sldMasterMk cId="4226198553" sldId="2147483648"/>
            <ac:spMk id="6" creationId="{C898BD2B-FF34-42FB-A076-3A81DDC66001}"/>
          </ac:spMkLst>
        </pc:spChg>
        <pc:spChg chg="add del mod">
          <ac:chgData name="Erik Jespersen" userId="c76ff79cbc733dcc" providerId="LiveId" clId="{E5A9B2C3-A5BF-483E-BA38-BA285EA8922E}" dt="2024-08-29T21:46:56.214" v="894" actId="478"/>
          <ac:spMkLst>
            <pc:docMk/>
            <pc:sldMasterMk cId="4226198553" sldId="2147483648"/>
            <ac:spMk id="7" creationId="{6012FC54-0BDF-1728-5D67-17A0C16FB189}"/>
          </ac:spMkLst>
        </pc:spChg>
        <pc:spChg chg="add del mod">
          <ac:chgData name="Erik Jespersen" userId="c76ff79cbc733dcc" providerId="LiveId" clId="{E5A9B2C3-A5BF-483E-BA38-BA285EA8922E}" dt="2024-08-29T21:47:41.119" v="899" actId="478"/>
          <ac:spMkLst>
            <pc:docMk/>
            <pc:sldMasterMk cId="4226198553" sldId="2147483648"/>
            <ac:spMk id="8" creationId="{BA0A3C0A-10EA-C232-2928-37007EC8D405}"/>
          </ac:spMkLst>
        </pc:spChg>
        <pc:spChg chg="add del mod">
          <ac:chgData name="Erik Jespersen" userId="c76ff79cbc733dcc" providerId="LiveId" clId="{E5A9B2C3-A5BF-483E-BA38-BA285EA8922E}" dt="2024-08-29T21:46:41.386" v="874" actId="478"/>
          <ac:spMkLst>
            <pc:docMk/>
            <pc:sldMasterMk cId="4226198553" sldId="2147483648"/>
            <ac:spMk id="9" creationId="{57F82B81-66B4-4407-BA15-CBB774CBBCE6}"/>
          </ac:spMkLst>
        </pc:spChg>
        <pc:spChg chg="add del mod">
          <ac:chgData name="Erik Jespersen" userId="c76ff79cbc733dcc" providerId="LiveId" clId="{E5A9B2C3-A5BF-483E-BA38-BA285EA8922E}" dt="2024-08-29T21:48:06.424" v="903" actId="478"/>
          <ac:spMkLst>
            <pc:docMk/>
            <pc:sldMasterMk cId="4226198553" sldId="2147483648"/>
            <ac:spMk id="10" creationId="{A6636F1D-9FC1-463D-2D66-38B007DD3D37}"/>
          </ac:spMkLst>
        </pc:spChg>
        <pc:spChg chg="mod">
          <ac:chgData name="Erik Jespersen" userId="c76ff79cbc733dcc" providerId="LiveId" clId="{E5A9B2C3-A5BF-483E-BA38-BA285EA8922E}" dt="2024-08-29T21:48:22.381" v="906" actId="14100"/>
          <ac:spMkLst>
            <pc:docMk/>
            <pc:sldMasterMk cId="4226198553" sldId="2147483648"/>
            <ac:spMk id="11" creationId="{3D77320B-2D3A-E2E5-722F-80CDE47A70F4}"/>
          </ac:spMkLst>
        </pc:spChg>
        <pc:spChg chg="add mod ord">
          <ac:chgData name="Erik Jespersen" userId="c76ff79cbc733dcc" providerId="LiveId" clId="{E5A9B2C3-A5BF-483E-BA38-BA285EA8922E}" dt="2024-08-29T21:40:06.873" v="740" actId="171"/>
          <ac:spMkLst>
            <pc:docMk/>
            <pc:sldMasterMk cId="4226198553" sldId="2147483648"/>
            <ac:spMk id="24" creationId="{C05CBC3C-2E5A-4839-8B9B-2E5A6ADF0F58}"/>
          </ac:spMkLst>
        </pc:spChg>
        <pc:spChg chg="add mod ord">
          <ac:chgData name="Erik Jespersen" userId="c76ff79cbc733dcc" providerId="LiveId" clId="{E5A9B2C3-A5BF-483E-BA38-BA285EA8922E}" dt="2024-08-29T21:40:06.873" v="740" actId="171"/>
          <ac:spMkLst>
            <pc:docMk/>
            <pc:sldMasterMk cId="4226198553" sldId="2147483648"/>
            <ac:spMk id="26" creationId="{827FF362-FC97-4BF5-949B-D4ADFA26E457}"/>
          </ac:spMkLst>
        </pc:spChg>
        <pc:sldLayoutChg chg="addSp delSp modSp mod">
          <pc:chgData name="Erik Jespersen" userId="c76ff79cbc733dcc" providerId="LiveId" clId="{E5A9B2C3-A5BF-483E-BA38-BA285EA8922E}" dt="2024-08-30T03:49:58.022" v="1962" actId="20577"/>
          <pc:sldLayoutMkLst>
            <pc:docMk/>
            <pc:sldMasterMk cId="4226198553" sldId="2147483648"/>
            <pc:sldLayoutMk cId="604327855" sldId="2147483649"/>
          </pc:sldLayoutMkLst>
          <pc:spChg chg="add del mod">
            <ac:chgData name="Erik Jespersen" userId="c76ff79cbc733dcc" providerId="LiveId" clId="{E5A9B2C3-A5BF-483E-BA38-BA285EA8922E}" dt="2024-08-30T03:49:58.022" v="1962" actId="20577"/>
            <ac:spMkLst>
              <pc:docMk/>
              <pc:sldMasterMk cId="4226198553" sldId="2147483648"/>
              <pc:sldLayoutMk cId="604327855" sldId="2147483649"/>
              <ac:spMk id="2" creationId="{0BAD98EB-1AA0-42D3-93B4-DEC44F487F19}"/>
            </ac:spMkLst>
          </pc:spChg>
          <pc:spChg chg="mod">
            <ac:chgData name="Erik Jespersen" userId="c76ff79cbc733dcc" providerId="LiveId" clId="{E5A9B2C3-A5BF-483E-BA38-BA285EA8922E}" dt="2024-08-29T21:32:23.842" v="255" actId="404"/>
            <ac:spMkLst>
              <pc:docMk/>
              <pc:sldMasterMk cId="4226198553" sldId="2147483648"/>
              <pc:sldLayoutMk cId="604327855" sldId="2147483649"/>
              <ac:spMk id="3" creationId="{C0D1FF1D-4AE5-4489-948A-E17BBB0C471C}"/>
            </ac:spMkLst>
          </pc:spChg>
          <pc:spChg chg="add del">
            <ac:chgData name="Erik Jespersen" userId="c76ff79cbc733dcc" providerId="LiveId" clId="{E5A9B2C3-A5BF-483E-BA38-BA285EA8922E}" dt="2024-08-29T21:29:40.801" v="217" actId="22"/>
            <ac:spMkLst>
              <pc:docMk/>
              <pc:sldMasterMk cId="4226198553" sldId="2147483648"/>
              <pc:sldLayoutMk cId="604327855" sldId="2147483649"/>
              <ac:spMk id="8" creationId="{352331A5-E3A6-A1C2-0FBF-BA2D1463B3D8}"/>
            </ac:spMkLst>
          </pc:spChg>
          <pc:spChg chg="add mod ord">
            <ac:chgData name="Erik Jespersen" userId="c76ff79cbc733dcc" providerId="LiveId" clId="{E5A9B2C3-A5BF-483E-BA38-BA285EA8922E}" dt="2024-08-29T21:30:03.805" v="229" actId="171"/>
            <ac:spMkLst>
              <pc:docMk/>
              <pc:sldMasterMk cId="4226198553" sldId="2147483648"/>
              <pc:sldLayoutMk cId="604327855" sldId="2147483649"/>
              <ac:spMk id="9" creationId="{9B6CD22E-2269-419F-9E81-016EA035D4C1}"/>
            </ac:spMkLst>
          </pc:spChg>
          <pc:spChg chg="add mod ord">
            <ac:chgData name="Erik Jespersen" userId="c76ff79cbc733dcc" providerId="LiveId" clId="{E5A9B2C3-A5BF-483E-BA38-BA285EA8922E}" dt="2024-08-29T21:30:03.805" v="229" actId="171"/>
            <ac:spMkLst>
              <pc:docMk/>
              <pc:sldMasterMk cId="4226198553" sldId="2147483648"/>
              <pc:sldLayoutMk cId="604327855" sldId="2147483649"/>
              <ac:spMk id="10" creationId="{AA607D34-E2A9-4595-9DB2-5472E077CA49}"/>
            </ac:spMkLst>
          </pc:spChg>
          <pc:spChg chg="add mod ord">
            <ac:chgData name="Erik Jespersen" userId="c76ff79cbc733dcc" providerId="LiveId" clId="{E5A9B2C3-A5BF-483E-BA38-BA285EA8922E}" dt="2024-08-29T21:30:03.805" v="229" actId="171"/>
            <ac:spMkLst>
              <pc:docMk/>
              <pc:sldMasterMk cId="4226198553" sldId="2147483648"/>
              <pc:sldLayoutMk cId="604327855" sldId="2147483649"/>
              <ac:spMk id="11" creationId="{63DAB858-5A0C-4AFF-AAC6-705EDF8DB733}"/>
            </ac:spMkLst>
          </pc:spChg>
          <pc:spChg chg="add mod ord">
            <ac:chgData name="Erik Jespersen" userId="c76ff79cbc733dcc" providerId="LiveId" clId="{E5A9B2C3-A5BF-483E-BA38-BA285EA8922E}" dt="2024-08-29T21:30:03.805" v="229" actId="171"/>
            <ac:spMkLst>
              <pc:docMk/>
              <pc:sldMasterMk cId="4226198553" sldId="2147483648"/>
              <pc:sldLayoutMk cId="604327855" sldId="2147483649"/>
              <ac:spMk id="12" creationId="{8FFD9892-EDE5-4886-A313-66099DA8C8F1}"/>
            </ac:spMkLst>
          </pc:spChg>
        </pc:sldLayoutChg>
        <pc:sldLayoutChg chg="addSp delSp modSp mod setBg">
          <pc:chgData name="Erik Jespersen" userId="c76ff79cbc733dcc" providerId="LiveId" clId="{E5A9B2C3-A5BF-483E-BA38-BA285EA8922E}" dt="2024-08-29T21:48:40.079" v="910" actId="11529"/>
          <pc:sldLayoutMkLst>
            <pc:docMk/>
            <pc:sldMasterMk cId="4226198553" sldId="2147483648"/>
            <pc:sldLayoutMk cId="1007624334" sldId="2147483650"/>
          </pc:sldLayoutMkLst>
          <pc:spChg chg="add del mod">
            <ac:chgData name="Erik Jespersen" userId="c76ff79cbc733dcc" providerId="LiveId" clId="{E5A9B2C3-A5BF-483E-BA38-BA285EA8922E}" dt="2024-08-29T21:47:02.355" v="895"/>
            <ac:spMkLst>
              <pc:docMk/>
              <pc:sldMasterMk cId="4226198553" sldId="2147483648"/>
              <pc:sldLayoutMk cId="1007624334" sldId="2147483650"/>
              <ac:spMk id="2" creationId="{1C82AA71-134F-43E2-BF10-008DD89B9DF8}"/>
            </ac:spMkLst>
          </pc:spChg>
          <pc:spChg chg="add del mod">
            <ac:chgData name="Erik Jespersen" userId="c76ff79cbc733dcc" providerId="LiveId" clId="{E5A9B2C3-A5BF-483E-BA38-BA285EA8922E}" dt="2024-08-29T21:48:37.745" v="908" actId="478"/>
            <ac:spMkLst>
              <pc:docMk/>
              <pc:sldMasterMk cId="4226198553" sldId="2147483648"/>
              <pc:sldLayoutMk cId="1007624334" sldId="2147483650"/>
              <ac:spMk id="3" creationId="{AC137FF1-303F-4710-9293-01612D1B127F}"/>
            </ac:spMkLst>
          </pc:spChg>
          <pc:spChg chg="add del">
            <ac:chgData name="Erik Jespersen" userId="c76ff79cbc733dcc" providerId="LiveId" clId="{E5A9B2C3-A5BF-483E-BA38-BA285EA8922E}" dt="2024-08-29T21:44:16.790" v="835" actId="11529"/>
            <ac:spMkLst>
              <pc:docMk/>
              <pc:sldMasterMk cId="4226198553" sldId="2147483648"/>
              <pc:sldLayoutMk cId="1007624334" sldId="2147483650"/>
              <ac:spMk id="9" creationId="{F6ADC8D9-F3C6-5FFE-06FF-155516FB315D}"/>
            </ac:spMkLst>
          </pc:spChg>
          <pc:spChg chg="add mod">
            <ac:chgData name="Erik Jespersen" userId="c76ff79cbc733dcc" providerId="LiveId" clId="{E5A9B2C3-A5BF-483E-BA38-BA285EA8922E}" dt="2024-08-29T21:44:15.929" v="834" actId="11529"/>
            <ac:spMkLst>
              <pc:docMk/>
              <pc:sldMasterMk cId="4226198553" sldId="2147483648"/>
              <pc:sldLayoutMk cId="1007624334" sldId="2147483650"/>
              <ac:spMk id="10" creationId="{1947B2A9-9F0C-4D7F-25E1-B16A021C51A1}"/>
            </ac:spMkLst>
          </pc:spChg>
          <pc:spChg chg="add mod">
            <ac:chgData name="Erik Jespersen" userId="c76ff79cbc733dcc" providerId="LiveId" clId="{E5A9B2C3-A5BF-483E-BA38-BA285EA8922E}" dt="2024-08-29T21:47:02.920" v="896"/>
            <ac:spMkLst>
              <pc:docMk/>
              <pc:sldMasterMk cId="4226198553" sldId="2147483648"/>
              <pc:sldLayoutMk cId="1007624334" sldId="2147483650"/>
              <ac:spMk id="11" creationId="{EE62289D-45E1-6F6A-69A4-EF9D1FBAD0E0}"/>
            </ac:spMkLst>
          </pc:spChg>
          <pc:spChg chg="add del">
            <ac:chgData name="Erik Jespersen" userId="c76ff79cbc733dcc" providerId="LiveId" clId="{E5A9B2C3-A5BF-483E-BA38-BA285EA8922E}" dt="2024-08-29T21:48:40.079" v="910" actId="11529"/>
            <ac:spMkLst>
              <pc:docMk/>
              <pc:sldMasterMk cId="4226198553" sldId="2147483648"/>
              <pc:sldLayoutMk cId="1007624334" sldId="2147483650"/>
              <ac:spMk id="12" creationId="{22049F8C-A9FA-27CC-3125-1E3BB8A99647}"/>
            </ac:spMkLst>
          </pc:spChg>
          <pc:spChg chg="add mod">
            <ac:chgData name="Erik Jespersen" userId="c76ff79cbc733dcc" providerId="LiveId" clId="{E5A9B2C3-A5BF-483E-BA38-BA285EA8922E}" dt="2024-08-29T21:48:38.655" v="909" actId="11529"/>
            <ac:spMkLst>
              <pc:docMk/>
              <pc:sldMasterMk cId="4226198553" sldId="2147483648"/>
              <pc:sldLayoutMk cId="1007624334" sldId="2147483650"/>
              <ac:spMk id="13" creationId="{FC87EE50-6195-C4CE-0E72-6F236176A6FD}"/>
            </ac:spMkLst>
          </pc:spChg>
          <pc:picChg chg="add del mod">
            <ac:chgData name="Erik Jespersen" userId="c76ff79cbc733dcc" providerId="LiveId" clId="{E5A9B2C3-A5BF-483E-BA38-BA285EA8922E}" dt="2024-08-29T21:37:07.262" v="693" actId="21"/>
            <ac:picMkLst>
              <pc:docMk/>
              <pc:sldMasterMk cId="4226198553" sldId="2147483648"/>
              <pc:sldLayoutMk cId="1007624334" sldId="2147483650"/>
              <ac:picMk id="8" creationId="{12FD672D-5F73-7980-1824-1FC6031C83C8}"/>
            </ac:picMkLst>
          </pc:picChg>
        </pc:sldLayoutChg>
        <pc:sldLayoutChg chg="addSp delSp modSp mod">
          <pc:chgData name="Erik Jespersen" userId="c76ff79cbc733dcc" providerId="LiveId" clId="{E5A9B2C3-A5BF-483E-BA38-BA285EA8922E}" dt="2024-08-30T03:51:46.145" v="1976" actId="478"/>
          <pc:sldLayoutMkLst>
            <pc:docMk/>
            <pc:sldMasterMk cId="4226198553" sldId="2147483648"/>
            <pc:sldLayoutMk cId="1470722037" sldId="2147483654"/>
          </pc:sldLayoutMkLst>
          <pc:spChg chg="mod">
            <ac:chgData name="Erik Jespersen" userId="c76ff79cbc733dcc" providerId="LiveId" clId="{E5A9B2C3-A5BF-483E-BA38-BA285EA8922E}" dt="2024-08-30T03:51:10.834" v="1975" actId="3064"/>
            <ac:spMkLst>
              <pc:docMk/>
              <pc:sldMasterMk cId="4226198553" sldId="2147483648"/>
              <pc:sldLayoutMk cId="1470722037" sldId="2147483654"/>
              <ac:spMk id="2" creationId="{8B23B0DE-F814-4441-964D-6987DC4FA56B}"/>
            </ac:spMkLst>
          </pc:spChg>
          <pc:spChg chg="add mod ord">
            <ac:chgData name="Erik Jespersen" userId="c76ff79cbc733dcc" providerId="LiveId" clId="{E5A9B2C3-A5BF-483E-BA38-BA285EA8922E}" dt="2024-08-30T03:49:25.140" v="1953" actId="171"/>
            <ac:spMkLst>
              <pc:docMk/>
              <pc:sldMasterMk cId="4226198553" sldId="2147483648"/>
              <pc:sldLayoutMk cId="1470722037" sldId="2147483654"/>
              <ac:spMk id="6" creationId="{8300CD97-0264-781C-3876-9E82C11B25BD}"/>
            </ac:spMkLst>
          </pc:spChg>
          <pc:spChg chg="add mod ord">
            <ac:chgData name="Erik Jespersen" userId="c76ff79cbc733dcc" providerId="LiveId" clId="{E5A9B2C3-A5BF-483E-BA38-BA285EA8922E}" dt="2024-08-30T03:49:25.140" v="1953" actId="171"/>
            <ac:spMkLst>
              <pc:docMk/>
              <pc:sldMasterMk cId="4226198553" sldId="2147483648"/>
              <pc:sldLayoutMk cId="1470722037" sldId="2147483654"/>
              <ac:spMk id="7" creationId="{B7738C74-AC7B-D2EF-A78A-0C5DA9015393}"/>
            </ac:spMkLst>
          </pc:spChg>
          <pc:spChg chg="add mod ord">
            <ac:chgData name="Erik Jespersen" userId="c76ff79cbc733dcc" providerId="LiveId" clId="{E5A9B2C3-A5BF-483E-BA38-BA285EA8922E}" dt="2024-08-30T03:49:25.140" v="1953" actId="171"/>
            <ac:spMkLst>
              <pc:docMk/>
              <pc:sldMasterMk cId="4226198553" sldId="2147483648"/>
              <pc:sldLayoutMk cId="1470722037" sldId="2147483654"/>
              <ac:spMk id="8" creationId="{D6C39DB0-8D04-124B-2EB7-8D0FE707949B}"/>
            </ac:spMkLst>
          </pc:spChg>
          <pc:spChg chg="add del mod ord">
            <ac:chgData name="Erik Jespersen" userId="c76ff79cbc733dcc" providerId="LiveId" clId="{E5A9B2C3-A5BF-483E-BA38-BA285EA8922E}" dt="2024-08-30T03:51:46.145" v="1976" actId="478"/>
            <ac:spMkLst>
              <pc:docMk/>
              <pc:sldMasterMk cId="4226198553" sldId="2147483648"/>
              <pc:sldLayoutMk cId="1470722037" sldId="2147483654"/>
              <ac:spMk id="9" creationId="{5DBF7A4C-FFB8-C453-43C0-70DF5ADAD190}"/>
            </ac:spMkLst>
          </pc:spChg>
          <pc:spChg chg="add del mod">
            <ac:chgData name="Erik Jespersen" userId="c76ff79cbc733dcc" providerId="LiveId" clId="{E5A9B2C3-A5BF-483E-BA38-BA285EA8922E}" dt="2024-08-30T03:50:52.406" v="1970" actId="478"/>
            <ac:spMkLst>
              <pc:docMk/>
              <pc:sldMasterMk cId="4226198553" sldId="2147483648"/>
              <pc:sldLayoutMk cId="1470722037" sldId="2147483654"/>
              <ac:spMk id="10" creationId="{67B31CE6-77EE-0A33-FCF6-6932BA24947C}"/>
            </ac:spMkLst>
          </pc:spChg>
        </pc:sldLayoutChg>
        <pc:sldLayoutChg chg="addSp delSp modSp mod delDesignElem">
          <pc:chgData name="Erik Jespersen" userId="c76ff79cbc733dcc" providerId="LiveId" clId="{E5A9B2C3-A5BF-483E-BA38-BA285EA8922E}" dt="2024-08-29T21:38:10.397" v="719" actId="1076"/>
          <pc:sldLayoutMkLst>
            <pc:docMk/>
            <pc:sldMasterMk cId="4226198553" sldId="2147483648"/>
            <pc:sldLayoutMk cId="3581957509" sldId="2147483660"/>
          </pc:sldLayoutMkLst>
          <pc:spChg chg="del">
            <ac:chgData name="Erik Jespersen" userId="c76ff79cbc733dcc" providerId="LiveId" clId="{E5A9B2C3-A5BF-483E-BA38-BA285EA8922E}" dt="2024-08-29T21:38:07.737" v="718" actId="478"/>
            <ac:spMkLst>
              <pc:docMk/>
              <pc:sldMasterMk cId="4226198553" sldId="2147483648"/>
              <pc:sldLayoutMk cId="3581957509" sldId="2147483660"/>
              <ac:spMk id="2" creationId="{0BAD98EB-1AA0-42D3-93B4-DEC44F487F19}"/>
            </ac:spMkLst>
          </pc:spChg>
          <pc:spChg chg="add mod ord">
            <ac:chgData name="Erik Jespersen" userId="c76ff79cbc733dcc" providerId="LiveId" clId="{E5A9B2C3-A5BF-483E-BA38-BA285EA8922E}" dt="2024-08-29T21:37:36.411" v="708" actId="171"/>
            <ac:spMkLst>
              <pc:docMk/>
              <pc:sldMasterMk cId="4226198553" sldId="2147483648"/>
              <pc:sldLayoutMk cId="3581957509" sldId="2147483660"/>
              <ac:spMk id="7" creationId="{1D257E90-F1EC-B865-886E-1318986C5624}"/>
            </ac:spMkLst>
          </pc:spChg>
          <pc:spChg chg="del">
            <ac:chgData name="Erik Jespersen" userId="c76ff79cbc733dcc" providerId="LiveId" clId="{E5A9B2C3-A5BF-483E-BA38-BA285EA8922E}" dt="2024-08-29T21:36:16.741" v="539"/>
            <ac:spMkLst>
              <pc:docMk/>
              <pc:sldMasterMk cId="4226198553" sldId="2147483648"/>
              <pc:sldLayoutMk cId="3581957509" sldId="2147483660"/>
              <ac:spMk id="9" creationId="{9B6CD22E-2269-419F-9E81-016EA035D4C1}"/>
            </ac:spMkLst>
          </pc:spChg>
          <pc:spChg chg="del">
            <ac:chgData name="Erik Jespersen" userId="c76ff79cbc733dcc" providerId="LiveId" clId="{E5A9B2C3-A5BF-483E-BA38-BA285EA8922E}" dt="2024-08-29T21:36:16.741" v="539"/>
            <ac:spMkLst>
              <pc:docMk/>
              <pc:sldMasterMk cId="4226198553" sldId="2147483648"/>
              <pc:sldLayoutMk cId="3581957509" sldId="2147483660"/>
              <ac:spMk id="10" creationId="{AA607D34-E2A9-4595-9DB2-5472E077CA49}"/>
            </ac:spMkLst>
          </pc:spChg>
          <pc:spChg chg="del">
            <ac:chgData name="Erik Jespersen" userId="c76ff79cbc733dcc" providerId="LiveId" clId="{E5A9B2C3-A5BF-483E-BA38-BA285EA8922E}" dt="2024-08-29T21:36:16.741" v="539"/>
            <ac:spMkLst>
              <pc:docMk/>
              <pc:sldMasterMk cId="4226198553" sldId="2147483648"/>
              <pc:sldLayoutMk cId="3581957509" sldId="2147483660"/>
              <ac:spMk id="11" creationId="{63DAB858-5A0C-4AFF-AAC6-705EDF8DB733}"/>
            </ac:spMkLst>
          </pc:spChg>
          <pc:spChg chg="del">
            <ac:chgData name="Erik Jespersen" userId="c76ff79cbc733dcc" providerId="LiveId" clId="{E5A9B2C3-A5BF-483E-BA38-BA285EA8922E}" dt="2024-08-29T21:36:16.741" v="539"/>
            <ac:spMkLst>
              <pc:docMk/>
              <pc:sldMasterMk cId="4226198553" sldId="2147483648"/>
              <pc:sldLayoutMk cId="3581957509" sldId="2147483660"/>
              <ac:spMk id="12" creationId="{8FFD9892-EDE5-4886-A313-66099DA8C8F1}"/>
            </ac:spMkLst>
          </pc:spChg>
          <pc:spChg chg="add mod ord">
            <ac:chgData name="Erik Jespersen" userId="c76ff79cbc733dcc" providerId="LiveId" clId="{E5A9B2C3-A5BF-483E-BA38-BA285EA8922E}" dt="2024-08-29T21:37:36.411" v="708" actId="171"/>
            <ac:spMkLst>
              <pc:docMk/>
              <pc:sldMasterMk cId="4226198553" sldId="2147483648"/>
              <pc:sldLayoutMk cId="3581957509" sldId="2147483660"/>
              <ac:spMk id="13" creationId="{B6413E3B-9C4F-E1CA-E036-E9FD8D478DE3}"/>
            </ac:spMkLst>
          </pc:spChg>
          <pc:spChg chg="add mod ord">
            <ac:chgData name="Erik Jespersen" userId="c76ff79cbc733dcc" providerId="LiveId" clId="{E5A9B2C3-A5BF-483E-BA38-BA285EA8922E}" dt="2024-08-29T21:37:36.411" v="708" actId="171"/>
            <ac:spMkLst>
              <pc:docMk/>
              <pc:sldMasterMk cId="4226198553" sldId="2147483648"/>
              <pc:sldLayoutMk cId="3581957509" sldId="2147483660"/>
              <ac:spMk id="14" creationId="{6065A1BB-C8D0-37E4-2B46-29AA2FA94203}"/>
            </ac:spMkLst>
          </pc:spChg>
          <pc:spChg chg="add mod ord">
            <ac:chgData name="Erik Jespersen" userId="c76ff79cbc733dcc" providerId="LiveId" clId="{E5A9B2C3-A5BF-483E-BA38-BA285EA8922E}" dt="2024-08-29T21:37:36.411" v="708" actId="171"/>
            <ac:spMkLst>
              <pc:docMk/>
              <pc:sldMasterMk cId="4226198553" sldId="2147483648"/>
              <pc:sldLayoutMk cId="3581957509" sldId="2147483660"/>
              <ac:spMk id="15" creationId="{280A96CF-9544-8793-25CC-3C920BB3E729}"/>
            </ac:spMkLst>
          </pc:spChg>
          <pc:picChg chg="add mod ord">
            <ac:chgData name="Erik Jespersen" userId="c76ff79cbc733dcc" providerId="LiveId" clId="{E5A9B2C3-A5BF-483E-BA38-BA285EA8922E}" dt="2024-08-29T21:38:10.397" v="719" actId="1076"/>
            <ac:picMkLst>
              <pc:docMk/>
              <pc:sldMasterMk cId="4226198553" sldId="2147483648"/>
              <pc:sldLayoutMk cId="3581957509" sldId="2147483660"/>
              <ac:picMk id="8" creationId="{12FD672D-5F73-7980-1824-1FC6031C83C8}"/>
            </ac:picMkLst>
          </pc:picChg>
        </pc:sldLayoutChg>
        <pc:sldLayoutChg chg="addSp delSp delDesignElem">
          <pc:chgData name="Erik Jespersen" userId="c76ff79cbc733dcc" providerId="LiveId" clId="{E5A9B2C3-A5BF-483E-BA38-BA285EA8922E}" dt="2024-08-29T21:36:27.804" v="542"/>
          <pc:sldLayoutMkLst>
            <pc:docMk/>
            <pc:sldMasterMk cId="4226198553" sldId="2147483648"/>
            <pc:sldLayoutMk cId="3679350526" sldId="2147483661"/>
          </pc:sldLayoutMkLst>
          <pc:spChg chg="add del">
            <ac:chgData name="Erik Jespersen" userId="c76ff79cbc733dcc" providerId="LiveId" clId="{E5A9B2C3-A5BF-483E-BA38-BA285EA8922E}" dt="2024-08-29T21:36:27.804" v="542"/>
            <ac:spMkLst>
              <pc:docMk/>
              <pc:sldMasterMk cId="4226198553" sldId="2147483648"/>
              <pc:sldLayoutMk cId="3679350526" sldId="2147483661"/>
              <ac:spMk id="9" creationId="{9B6CD22E-2269-419F-9E81-016EA035D4C1}"/>
            </ac:spMkLst>
          </pc:spChg>
          <pc:spChg chg="add del">
            <ac:chgData name="Erik Jespersen" userId="c76ff79cbc733dcc" providerId="LiveId" clId="{E5A9B2C3-A5BF-483E-BA38-BA285EA8922E}" dt="2024-08-29T21:36:27.804" v="542"/>
            <ac:spMkLst>
              <pc:docMk/>
              <pc:sldMasterMk cId="4226198553" sldId="2147483648"/>
              <pc:sldLayoutMk cId="3679350526" sldId="2147483661"/>
              <ac:spMk id="10" creationId="{AA607D34-E2A9-4595-9DB2-5472E077CA49}"/>
            </ac:spMkLst>
          </pc:spChg>
          <pc:spChg chg="add del">
            <ac:chgData name="Erik Jespersen" userId="c76ff79cbc733dcc" providerId="LiveId" clId="{E5A9B2C3-A5BF-483E-BA38-BA285EA8922E}" dt="2024-08-29T21:36:27.804" v="542"/>
            <ac:spMkLst>
              <pc:docMk/>
              <pc:sldMasterMk cId="4226198553" sldId="2147483648"/>
              <pc:sldLayoutMk cId="3679350526" sldId="2147483661"/>
              <ac:spMk id="11" creationId="{63DAB858-5A0C-4AFF-AAC6-705EDF8DB733}"/>
            </ac:spMkLst>
          </pc:spChg>
          <pc:spChg chg="add del">
            <ac:chgData name="Erik Jespersen" userId="c76ff79cbc733dcc" providerId="LiveId" clId="{E5A9B2C3-A5BF-483E-BA38-BA285EA8922E}" dt="2024-08-29T21:36:27.804" v="542"/>
            <ac:spMkLst>
              <pc:docMk/>
              <pc:sldMasterMk cId="4226198553" sldId="2147483648"/>
              <pc:sldLayoutMk cId="3679350526" sldId="2147483661"/>
              <ac:spMk id="12" creationId="{8FFD9892-EDE5-4886-A313-66099DA8C8F1}"/>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4A6E87-2087-4DB2-BECC-3F3D2FA1984D}"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en-US"/>
        </a:p>
      </dgm:t>
    </dgm:pt>
    <dgm:pt modelId="{8278C073-E309-464D-AAF3-F3B5D5B553FC}">
      <dgm:prSet phldrT="[Text]"/>
      <dgm:spPr/>
      <dgm:t>
        <a:bodyPr/>
        <a:lstStyle/>
        <a:p>
          <a:r>
            <a:rPr lang="en-US" dirty="0"/>
            <a:t>For </a:t>
          </a:r>
          <a:r>
            <a:rPr lang="en-US" i="1" dirty="0"/>
            <a:t>Humanity</a:t>
          </a:r>
        </a:p>
      </dgm:t>
    </dgm:pt>
    <dgm:pt modelId="{E879DC6E-1293-4294-BD76-5B4C1DE588C6}" type="parTrans" cxnId="{8DD55FCD-6DB7-446B-9C3B-2A586410ABDD}">
      <dgm:prSet/>
      <dgm:spPr/>
      <dgm:t>
        <a:bodyPr/>
        <a:lstStyle/>
        <a:p>
          <a:endParaRPr lang="en-US"/>
        </a:p>
      </dgm:t>
    </dgm:pt>
    <dgm:pt modelId="{D5429FD9-518E-47A2-9BC7-87C30F6AE74D}" type="sibTrans" cxnId="{8DD55FCD-6DB7-446B-9C3B-2A586410ABDD}">
      <dgm:prSet/>
      <dgm:spPr/>
      <dgm:t>
        <a:bodyPr/>
        <a:lstStyle/>
        <a:p>
          <a:endParaRPr lang="en-US"/>
        </a:p>
      </dgm:t>
    </dgm:pt>
    <dgm:pt modelId="{697ED9B4-4368-490B-A1E7-A811AFA23F90}">
      <dgm:prSet phldrT="[Text]"/>
      <dgm:spPr/>
      <dgm:t>
        <a:bodyPr/>
        <a:lstStyle/>
        <a:p>
          <a:r>
            <a:rPr lang="en-US"/>
            <a:t>For </a:t>
          </a:r>
          <a:r>
            <a:rPr lang="en-US" i="1"/>
            <a:t>You</a:t>
          </a:r>
        </a:p>
      </dgm:t>
    </dgm:pt>
    <dgm:pt modelId="{4DF18586-EFEF-44F6-8882-AF54ECA03D6F}" type="parTrans" cxnId="{4E4AC748-E699-44EF-AD0B-7AD69421F026}">
      <dgm:prSet/>
      <dgm:spPr/>
      <dgm:t>
        <a:bodyPr/>
        <a:lstStyle/>
        <a:p>
          <a:endParaRPr lang="en-US"/>
        </a:p>
      </dgm:t>
    </dgm:pt>
    <dgm:pt modelId="{9FE58EF4-6859-4429-8A33-363CDB8AF9EB}" type="sibTrans" cxnId="{4E4AC748-E699-44EF-AD0B-7AD69421F026}">
      <dgm:prSet/>
      <dgm:spPr/>
      <dgm:t>
        <a:bodyPr/>
        <a:lstStyle/>
        <a:p>
          <a:endParaRPr lang="en-US"/>
        </a:p>
      </dgm:t>
    </dgm:pt>
    <dgm:pt modelId="{276EC92F-8077-437E-AA90-34CAF204A06A}">
      <dgm:prSet phldrT="[Text]"/>
      <dgm:spPr/>
      <dgm:t>
        <a:bodyPr/>
        <a:lstStyle/>
        <a:p>
          <a:r>
            <a:rPr lang="en-US" dirty="0"/>
            <a:t>Allow the </a:t>
          </a:r>
          <a:r>
            <a:rPr lang="en-US" i="1" dirty="0"/>
            <a:t>real </a:t>
          </a:r>
          <a:r>
            <a:rPr lang="en-US" dirty="0"/>
            <a:t>you to be remembered forever—share your passions, wisdom and experiences with posterity</a:t>
          </a:r>
        </a:p>
      </dgm:t>
    </dgm:pt>
    <dgm:pt modelId="{AA471B3B-27A2-40F6-98A2-818AE1081EB8}" type="parTrans" cxnId="{30463E6D-4E15-4207-8D80-44D624AF5581}">
      <dgm:prSet/>
      <dgm:spPr/>
      <dgm:t>
        <a:bodyPr/>
        <a:lstStyle/>
        <a:p>
          <a:endParaRPr lang="en-US"/>
        </a:p>
      </dgm:t>
    </dgm:pt>
    <dgm:pt modelId="{2FAF03F1-8A24-40CD-B50E-249AE0FED0A4}" type="sibTrans" cxnId="{30463E6D-4E15-4207-8D80-44D624AF5581}">
      <dgm:prSet/>
      <dgm:spPr/>
      <dgm:t>
        <a:bodyPr/>
        <a:lstStyle/>
        <a:p>
          <a:endParaRPr lang="en-US"/>
        </a:p>
      </dgm:t>
    </dgm:pt>
    <dgm:pt modelId="{8D0FC576-79E9-49A0-80AD-F0C7C15DD728}">
      <dgm:prSet phldrT="[Text]"/>
      <dgm:spPr/>
      <dgm:t>
        <a:bodyPr/>
        <a:lstStyle/>
        <a:p>
          <a:r>
            <a:rPr lang="en-US" dirty="0"/>
            <a:t>Permanently preserve 21</a:t>
          </a:r>
          <a:r>
            <a:rPr lang="en-US" strike="noStrike" baseline="30000" dirty="0"/>
            <a:t>st</a:t>
          </a:r>
          <a:r>
            <a:rPr lang="en-US" dirty="0"/>
            <a:t> century experiences as the inception of </a:t>
          </a:r>
          <a:r>
            <a:rPr lang="en-US" i="1" dirty="0"/>
            <a:t>Earth’s Library of Humanity </a:t>
          </a:r>
          <a:r>
            <a:rPr lang="en-US" i="0" dirty="0"/>
            <a:t>in the </a:t>
          </a:r>
          <a:r>
            <a:rPr lang="en-US" dirty="0"/>
            <a:t>metaverse</a:t>
          </a:r>
          <a:endParaRPr lang="en-US" i="1" dirty="0"/>
        </a:p>
      </dgm:t>
    </dgm:pt>
    <dgm:pt modelId="{9A6B66D3-BC9C-4BD5-95DF-F2BCCFE62CDB}" type="parTrans" cxnId="{DAA0BBD0-1B2F-4BAE-B5A4-2E93348AC3CF}">
      <dgm:prSet/>
      <dgm:spPr/>
      <dgm:t>
        <a:bodyPr/>
        <a:lstStyle/>
        <a:p>
          <a:endParaRPr lang="en-US"/>
        </a:p>
      </dgm:t>
    </dgm:pt>
    <dgm:pt modelId="{C4A5CEC4-2C7A-465D-A328-935098CBFF31}" type="sibTrans" cxnId="{DAA0BBD0-1B2F-4BAE-B5A4-2E93348AC3CF}">
      <dgm:prSet/>
      <dgm:spPr/>
      <dgm:t>
        <a:bodyPr/>
        <a:lstStyle/>
        <a:p>
          <a:endParaRPr lang="en-US"/>
        </a:p>
      </dgm:t>
    </dgm:pt>
    <dgm:pt modelId="{BF46DF29-BE31-4AD2-B033-EA89DBF20E55}" type="pres">
      <dgm:prSet presAssocID="{DE4A6E87-2087-4DB2-BECC-3F3D2FA1984D}" presName="linear" presStyleCnt="0">
        <dgm:presLayoutVars>
          <dgm:animLvl val="lvl"/>
          <dgm:resizeHandles val="exact"/>
        </dgm:presLayoutVars>
      </dgm:prSet>
      <dgm:spPr/>
    </dgm:pt>
    <dgm:pt modelId="{6EE3F818-0438-4B95-9D30-33780520E42D}" type="pres">
      <dgm:prSet presAssocID="{8278C073-E309-464D-AAF3-F3B5D5B553FC}" presName="parentText" presStyleLbl="node1" presStyleIdx="0" presStyleCnt="2" custLinFactNeighborX="-1124" custLinFactNeighborY="-4616">
        <dgm:presLayoutVars>
          <dgm:chMax val="0"/>
          <dgm:bulletEnabled val="1"/>
        </dgm:presLayoutVars>
      </dgm:prSet>
      <dgm:spPr/>
    </dgm:pt>
    <dgm:pt modelId="{7EE3D792-4C0D-4E9A-B075-CE6A31C04EFF}" type="pres">
      <dgm:prSet presAssocID="{8278C073-E309-464D-AAF3-F3B5D5B553FC}" presName="childText" presStyleLbl="revTx" presStyleIdx="0" presStyleCnt="2">
        <dgm:presLayoutVars>
          <dgm:bulletEnabled val="1"/>
        </dgm:presLayoutVars>
      </dgm:prSet>
      <dgm:spPr/>
    </dgm:pt>
    <dgm:pt modelId="{E5342194-A7F9-4D94-8F81-27C4ED651498}" type="pres">
      <dgm:prSet presAssocID="{697ED9B4-4368-490B-A1E7-A811AFA23F90}" presName="parentText" presStyleLbl="node1" presStyleIdx="1" presStyleCnt="2" custLinFactNeighborX="16411" custLinFactNeighborY="-1488">
        <dgm:presLayoutVars>
          <dgm:chMax val="0"/>
          <dgm:bulletEnabled val="1"/>
        </dgm:presLayoutVars>
      </dgm:prSet>
      <dgm:spPr/>
    </dgm:pt>
    <dgm:pt modelId="{162832C9-E35C-4D1B-AF67-7454F7A320A6}" type="pres">
      <dgm:prSet presAssocID="{697ED9B4-4368-490B-A1E7-A811AFA23F90}" presName="childText" presStyleLbl="revTx" presStyleIdx="1" presStyleCnt="2">
        <dgm:presLayoutVars>
          <dgm:bulletEnabled val="1"/>
        </dgm:presLayoutVars>
      </dgm:prSet>
      <dgm:spPr/>
    </dgm:pt>
  </dgm:ptLst>
  <dgm:cxnLst>
    <dgm:cxn modelId="{310B230F-CA58-4DB5-8044-72292051371F}" type="presOf" srcId="{DE4A6E87-2087-4DB2-BECC-3F3D2FA1984D}" destId="{BF46DF29-BE31-4AD2-B033-EA89DBF20E55}" srcOrd="0" destOrd="0" presId="urn:microsoft.com/office/officeart/2005/8/layout/vList2"/>
    <dgm:cxn modelId="{D6EBF934-2441-4924-A6D6-5077B96D11FE}" type="presOf" srcId="{8D0FC576-79E9-49A0-80AD-F0C7C15DD728}" destId="{7EE3D792-4C0D-4E9A-B075-CE6A31C04EFF}" srcOrd="0" destOrd="0" presId="urn:microsoft.com/office/officeart/2005/8/layout/vList2"/>
    <dgm:cxn modelId="{4E4AC748-E699-44EF-AD0B-7AD69421F026}" srcId="{DE4A6E87-2087-4DB2-BECC-3F3D2FA1984D}" destId="{697ED9B4-4368-490B-A1E7-A811AFA23F90}" srcOrd="1" destOrd="0" parTransId="{4DF18586-EFEF-44F6-8882-AF54ECA03D6F}" sibTransId="{9FE58EF4-6859-4429-8A33-363CDB8AF9EB}"/>
    <dgm:cxn modelId="{30463E6D-4E15-4207-8D80-44D624AF5581}" srcId="{697ED9B4-4368-490B-A1E7-A811AFA23F90}" destId="{276EC92F-8077-437E-AA90-34CAF204A06A}" srcOrd="0" destOrd="0" parTransId="{AA471B3B-27A2-40F6-98A2-818AE1081EB8}" sibTransId="{2FAF03F1-8A24-40CD-B50E-249AE0FED0A4}"/>
    <dgm:cxn modelId="{10334C79-092B-4F6E-9B9A-831451D85B79}" type="presOf" srcId="{276EC92F-8077-437E-AA90-34CAF204A06A}" destId="{162832C9-E35C-4D1B-AF67-7454F7A320A6}" srcOrd="0" destOrd="0" presId="urn:microsoft.com/office/officeart/2005/8/layout/vList2"/>
    <dgm:cxn modelId="{95FA23B0-032F-4F41-BE0B-F97DB7993C23}" type="presOf" srcId="{697ED9B4-4368-490B-A1E7-A811AFA23F90}" destId="{E5342194-A7F9-4D94-8F81-27C4ED651498}" srcOrd="0" destOrd="0" presId="urn:microsoft.com/office/officeart/2005/8/layout/vList2"/>
    <dgm:cxn modelId="{F3EE7BCA-3E53-4191-9597-7AC24D69D15A}" type="presOf" srcId="{8278C073-E309-464D-AAF3-F3B5D5B553FC}" destId="{6EE3F818-0438-4B95-9D30-33780520E42D}" srcOrd="0" destOrd="0" presId="urn:microsoft.com/office/officeart/2005/8/layout/vList2"/>
    <dgm:cxn modelId="{8DD55FCD-6DB7-446B-9C3B-2A586410ABDD}" srcId="{DE4A6E87-2087-4DB2-BECC-3F3D2FA1984D}" destId="{8278C073-E309-464D-AAF3-F3B5D5B553FC}" srcOrd="0" destOrd="0" parTransId="{E879DC6E-1293-4294-BD76-5B4C1DE588C6}" sibTransId="{D5429FD9-518E-47A2-9BC7-87C30F6AE74D}"/>
    <dgm:cxn modelId="{DAA0BBD0-1B2F-4BAE-B5A4-2E93348AC3CF}" srcId="{8278C073-E309-464D-AAF3-F3B5D5B553FC}" destId="{8D0FC576-79E9-49A0-80AD-F0C7C15DD728}" srcOrd="0" destOrd="0" parTransId="{9A6B66D3-BC9C-4BD5-95DF-F2BCCFE62CDB}" sibTransId="{C4A5CEC4-2C7A-465D-A328-935098CBFF31}"/>
    <dgm:cxn modelId="{C2788987-39E4-4937-93EF-3B0BAA0B12F8}" type="presParOf" srcId="{BF46DF29-BE31-4AD2-B033-EA89DBF20E55}" destId="{6EE3F818-0438-4B95-9D30-33780520E42D}" srcOrd="0" destOrd="0" presId="urn:microsoft.com/office/officeart/2005/8/layout/vList2"/>
    <dgm:cxn modelId="{D7B10B5E-90E6-47F5-8701-D50C7E171B7E}" type="presParOf" srcId="{BF46DF29-BE31-4AD2-B033-EA89DBF20E55}" destId="{7EE3D792-4C0D-4E9A-B075-CE6A31C04EFF}" srcOrd="1" destOrd="0" presId="urn:microsoft.com/office/officeart/2005/8/layout/vList2"/>
    <dgm:cxn modelId="{F8AD6828-0E20-4360-A92D-863059FEF3A9}" type="presParOf" srcId="{BF46DF29-BE31-4AD2-B033-EA89DBF20E55}" destId="{E5342194-A7F9-4D94-8F81-27C4ED651498}" srcOrd="2" destOrd="0" presId="urn:microsoft.com/office/officeart/2005/8/layout/vList2"/>
    <dgm:cxn modelId="{8F9D3401-AF2B-4239-B1DE-DBA18DC75AA5}" type="presParOf" srcId="{BF46DF29-BE31-4AD2-B033-EA89DBF20E55}" destId="{162832C9-E35C-4D1B-AF67-7454F7A320A6}"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8D9640-3A2D-4D02-8838-6F8F8CD9CC80}" type="doc">
      <dgm:prSet loTypeId="urn:microsoft.com/office/officeart/2005/8/layout/hList1" loCatId="list" qsTypeId="urn:microsoft.com/office/officeart/2005/8/quickstyle/3d7" qsCatId="3D" csTypeId="urn:microsoft.com/office/officeart/2005/8/colors/colorful4" csCatId="colorful" phldr="1"/>
      <dgm:spPr/>
      <dgm:t>
        <a:bodyPr/>
        <a:lstStyle/>
        <a:p>
          <a:endParaRPr lang="en-US"/>
        </a:p>
      </dgm:t>
    </dgm:pt>
    <dgm:pt modelId="{E73B49FC-8D2F-45BF-94E7-69DB18B62AF9}">
      <dgm:prSet phldrT="[Text]"/>
      <dgm:spPr/>
      <dgm:t>
        <a:bodyPr/>
        <a:lstStyle/>
        <a:p>
          <a:r>
            <a:rPr lang="en-US"/>
            <a:t>Static Knowledge</a:t>
          </a:r>
          <a:endParaRPr lang="en-US" dirty="0"/>
        </a:p>
      </dgm:t>
    </dgm:pt>
    <dgm:pt modelId="{CC59FDB4-63D9-49FC-8223-C16C4C184254}" type="parTrans" cxnId="{732F261A-6279-4E1B-86B5-B1006082280D}">
      <dgm:prSet/>
      <dgm:spPr/>
      <dgm:t>
        <a:bodyPr/>
        <a:lstStyle/>
        <a:p>
          <a:endParaRPr lang="en-US"/>
        </a:p>
      </dgm:t>
    </dgm:pt>
    <dgm:pt modelId="{534BB4E2-AC10-421B-9568-01BD30DD81F3}" type="sibTrans" cxnId="{732F261A-6279-4E1B-86B5-B1006082280D}">
      <dgm:prSet/>
      <dgm:spPr/>
      <dgm:t>
        <a:bodyPr/>
        <a:lstStyle/>
        <a:p>
          <a:endParaRPr lang="en-US"/>
        </a:p>
      </dgm:t>
    </dgm:pt>
    <dgm:pt modelId="{76602B7C-4CA0-41B3-8CF9-7AD4C7F811D8}">
      <dgm:prSet phldrT="[Text]"/>
      <dgm:spPr/>
      <dgm:t>
        <a:bodyPr/>
        <a:lstStyle/>
        <a:p>
          <a:r>
            <a:rPr lang="en-US" dirty="0"/>
            <a:t>Instructions</a:t>
          </a:r>
        </a:p>
      </dgm:t>
    </dgm:pt>
    <dgm:pt modelId="{F2D3C6E9-2CDE-4690-B9D8-220F21A40632}" type="parTrans" cxnId="{19EB9570-5AB6-49BD-937E-05CA8FA9B953}">
      <dgm:prSet/>
      <dgm:spPr/>
      <dgm:t>
        <a:bodyPr/>
        <a:lstStyle/>
        <a:p>
          <a:endParaRPr lang="en-US"/>
        </a:p>
      </dgm:t>
    </dgm:pt>
    <dgm:pt modelId="{EBB5B03D-783A-490E-A87C-DAED2FE1730E}" type="sibTrans" cxnId="{19EB9570-5AB6-49BD-937E-05CA8FA9B953}">
      <dgm:prSet/>
      <dgm:spPr/>
      <dgm:t>
        <a:bodyPr/>
        <a:lstStyle/>
        <a:p>
          <a:endParaRPr lang="en-US"/>
        </a:p>
      </dgm:t>
    </dgm:pt>
    <dgm:pt modelId="{468E80C1-7100-4CAB-87D4-8EABAD404E72}">
      <dgm:prSet phldrT="[Text]"/>
      <dgm:spPr/>
      <dgm:t>
        <a:bodyPr/>
        <a:lstStyle/>
        <a:p>
          <a:r>
            <a:rPr lang="en-US" dirty="0"/>
            <a:t>Files</a:t>
          </a:r>
        </a:p>
      </dgm:t>
    </dgm:pt>
    <dgm:pt modelId="{983233B7-7CA3-4EBD-8168-9A070CD5989D}" type="parTrans" cxnId="{7C618884-A1E2-440E-A712-05AA33F05987}">
      <dgm:prSet/>
      <dgm:spPr/>
      <dgm:t>
        <a:bodyPr/>
        <a:lstStyle/>
        <a:p>
          <a:endParaRPr lang="en-US"/>
        </a:p>
      </dgm:t>
    </dgm:pt>
    <dgm:pt modelId="{43CC4166-81CA-4426-9471-B99C5DAD74A8}" type="sibTrans" cxnId="{7C618884-A1E2-440E-A712-05AA33F05987}">
      <dgm:prSet/>
      <dgm:spPr/>
      <dgm:t>
        <a:bodyPr/>
        <a:lstStyle/>
        <a:p>
          <a:endParaRPr lang="en-US"/>
        </a:p>
      </dgm:t>
    </dgm:pt>
    <dgm:pt modelId="{9680946A-5827-4FE1-9279-1256CF94CD12}">
      <dgm:prSet phldrT="[Text]"/>
      <dgm:spPr/>
      <dgm:t>
        <a:bodyPr/>
        <a:lstStyle/>
        <a:p>
          <a:r>
            <a:rPr lang="en-US"/>
            <a:t>Dynamic Knowledge</a:t>
          </a:r>
          <a:endParaRPr lang="en-US" dirty="0"/>
        </a:p>
      </dgm:t>
    </dgm:pt>
    <dgm:pt modelId="{5CC43699-B0D0-4B60-A55A-C6BAFF253CF8}" type="parTrans" cxnId="{D2D44236-7066-43B3-8365-18DB4429CD6F}">
      <dgm:prSet/>
      <dgm:spPr/>
      <dgm:t>
        <a:bodyPr/>
        <a:lstStyle/>
        <a:p>
          <a:endParaRPr lang="en-US"/>
        </a:p>
      </dgm:t>
    </dgm:pt>
    <dgm:pt modelId="{D3317A24-C27E-4D47-BB06-54CE4FE3A259}" type="sibTrans" cxnId="{D2D44236-7066-43B3-8365-18DB4429CD6F}">
      <dgm:prSet/>
      <dgm:spPr/>
      <dgm:t>
        <a:bodyPr/>
        <a:lstStyle/>
        <a:p>
          <a:endParaRPr lang="en-US"/>
        </a:p>
      </dgm:t>
    </dgm:pt>
    <dgm:pt modelId="{8038BC67-C1F1-4E6C-AD75-5D17200120BA}">
      <dgm:prSet phldrT="[Text]"/>
      <dgm:spPr/>
      <dgm:t>
        <a:bodyPr/>
        <a:lstStyle/>
        <a:p>
          <a:r>
            <a:rPr lang="en-US" dirty="0"/>
            <a:t>Actions</a:t>
          </a:r>
        </a:p>
      </dgm:t>
    </dgm:pt>
    <dgm:pt modelId="{DD36D331-3168-43DD-A218-B072AFBCA04A}" type="parTrans" cxnId="{0991C33D-E5D3-4B45-B7D8-1EC2CB399A67}">
      <dgm:prSet/>
      <dgm:spPr/>
      <dgm:t>
        <a:bodyPr/>
        <a:lstStyle/>
        <a:p>
          <a:endParaRPr lang="en-US"/>
        </a:p>
      </dgm:t>
    </dgm:pt>
    <dgm:pt modelId="{C7E8F960-52FD-462E-BC08-95BFE36BB1D8}" type="sibTrans" cxnId="{0991C33D-E5D3-4B45-B7D8-1EC2CB399A67}">
      <dgm:prSet/>
      <dgm:spPr/>
      <dgm:t>
        <a:bodyPr/>
        <a:lstStyle/>
        <a:p>
          <a:endParaRPr lang="en-US"/>
        </a:p>
      </dgm:t>
    </dgm:pt>
    <dgm:pt modelId="{AF2347CE-3314-41F1-BC23-B656C39501F2}">
      <dgm:prSet phldrT="[Text]"/>
      <dgm:spPr/>
      <dgm:t>
        <a:bodyPr/>
        <a:lstStyle/>
        <a:p>
          <a:r>
            <a:rPr lang="en-US" dirty="0"/>
            <a:t>Functions</a:t>
          </a:r>
        </a:p>
      </dgm:t>
    </dgm:pt>
    <dgm:pt modelId="{FD39DB33-6C13-45EF-AC4E-3B3C61BA00D4}" type="parTrans" cxnId="{82E4A01B-7B00-4427-94FA-61594DFFEFB0}">
      <dgm:prSet/>
      <dgm:spPr/>
      <dgm:t>
        <a:bodyPr/>
        <a:lstStyle/>
        <a:p>
          <a:endParaRPr lang="en-US"/>
        </a:p>
      </dgm:t>
    </dgm:pt>
    <dgm:pt modelId="{AED34A1C-7092-47D8-A66E-E464E23FC1FB}" type="sibTrans" cxnId="{82E4A01B-7B00-4427-94FA-61594DFFEFB0}">
      <dgm:prSet/>
      <dgm:spPr/>
      <dgm:t>
        <a:bodyPr/>
        <a:lstStyle/>
        <a:p>
          <a:endParaRPr lang="en-US"/>
        </a:p>
      </dgm:t>
    </dgm:pt>
    <dgm:pt modelId="{5753152E-3362-4F1E-9C89-DA702D62E848}">
      <dgm:prSet phldrT="[Text]"/>
      <dgm:spPr/>
      <dgm:t>
        <a:bodyPr/>
        <a:lstStyle/>
        <a:p>
          <a:r>
            <a:rPr lang="en-US" dirty="0"/>
            <a:t>Interactive Knowledge</a:t>
          </a:r>
        </a:p>
      </dgm:t>
    </dgm:pt>
    <dgm:pt modelId="{B8A7B2FF-F344-414A-8582-0D521169C0C1}" type="parTrans" cxnId="{2BAAF62E-9170-4A05-A3D2-C6F7F61AB7C6}">
      <dgm:prSet/>
      <dgm:spPr/>
      <dgm:t>
        <a:bodyPr/>
        <a:lstStyle/>
        <a:p>
          <a:endParaRPr lang="en-US"/>
        </a:p>
      </dgm:t>
    </dgm:pt>
    <dgm:pt modelId="{FDBABE96-A551-47B5-94EF-51ACF62EB035}" type="sibTrans" cxnId="{2BAAF62E-9170-4A05-A3D2-C6F7F61AB7C6}">
      <dgm:prSet/>
      <dgm:spPr/>
      <dgm:t>
        <a:bodyPr/>
        <a:lstStyle/>
        <a:p>
          <a:endParaRPr lang="en-US"/>
        </a:p>
      </dgm:t>
    </dgm:pt>
    <dgm:pt modelId="{A2B10E6F-D1F1-407B-915E-841FB69A1545}">
      <dgm:prSet phldrT="[Text]"/>
      <dgm:spPr/>
      <dgm:t>
        <a:bodyPr/>
        <a:lstStyle/>
        <a:p>
          <a:r>
            <a:rPr lang="en-US" dirty="0"/>
            <a:t>Instruction “Modes”</a:t>
          </a:r>
        </a:p>
      </dgm:t>
    </dgm:pt>
    <dgm:pt modelId="{9E828B7D-12C7-46CC-9250-4C7C1CBC3F7E}" type="parTrans" cxnId="{A2D1D6DA-1D49-43EC-A3DE-A2ACC4CC82C1}">
      <dgm:prSet/>
      <dgm:spPr/>
      <dgm:t>
        <a:bodyPr/>
        <a:lstStyle/>
        <a:p>
          <a:endParaRPr lang="en-US"/>
        </a:p>
      </dgm:t>
    </dgm:pt>
    <dgm:pt modelId="{40042A1D-68BA-4D92-9DE9-51D737214D0F}" type="sibTrans" cxnId="{A2D1D6DA-1D49-43EC-A3DE-A2ACC4CC82C1}">
      <dgm:prSet/>
      <dgm:spPr/>
      <dgm:t>
        <a:bodyPr/>
        <a:lstStyle/>
        <a:p>
          <a:endParaRPr lang="en-US"/>
        </a:p>
      </dgm:t>
    </dgm:pt>
    <dgm:pt modelId="{9DC73B2D-F0E7-4A27-9EC0-EB455A61B580}">
      <dgm:prSet phldrT="[Text]"/>
      <dgm:spPr/>
      <dgm:t>
        <a:bodyPr/>
        <a:lstStyle/>
        <a:p>
          <a:r>
            <a:rPr lang="en-US" dirty="0"/>
            <a:t>Thread Management</a:t>
          </a:r>
        </a:p>
      </dgm:t>
    </dgm:pt>
    <dgm:pt modelId="{D94BE52A-EC7E-4333-88DA-1CAC13A9EEB7}" type="parTrans" cxnId="{DF8E0B78-7EFE-417D-AC82-68918052D29B}">
      <dgm:prSet/>
      <dgm:spPr/>
      <dgm:t>
        <a:bodyPr/>
        <a:lstStyle/>
        <a:p>
          <a:endParaRPr lang="en-US"/>
        </a:p>
      </dgm:t>
    </dgm:pt>
    <dgm:pt modelId="{922DDD16-892F-455A-B24A-2DD1600DA4EF}" type="sibTrans" cxnId="{DF8E0B78-7EFE-417D-AC82-68918052D29B}">
      <dgm:prSet/>
      <dgm:spPr/>
      <dgm:t>
        <a:bodyPr/>
        <a:lstStyle/>
        <a:p>
          <a:endParaRPr lang="en-US"/>
        </a:p>
      </dgm:t>
    </dgm:pt>
    <dgm:pt modelId="{0DA6C074-8BF8-4B06-B1C2-ACB2DD383B6C}">
      <dgm:prSet phldrT="[Text]"/>
      <dgm:spPr/>
      <dgm:t>
        <a:bodyPr/>
        <a:lstStyle/>
        <a:p>
          <a:r>
            <a:rPr lang="en-US" dirty="0"/>
            <a:t>Personalized Instructions</a:t>
          </a:r>
        </a:p>
      </dgm:t>
    </dgm:pt>
    <dgm:pt modelId="{DB2AC4F1-D449-497C-A9DA-DFD8F392F7F7}" type="parTrans" cxnId="{7D01EF4F-B9FA-41EC-9FC2-BCDA83A3E95D}">
      <dgm:prSet/>
      <dgm:spPr/>
      <dgm:t>
        <a:bodyPr/>
        <a:lstStyle/>
        <a:p>
          <a:endParaRPr lang="en-US"/>
        </a:p>
      </dgm:t>
    </dgm:pt>
    <dgm:pt modelId="{BE185B90-D130-4718-9219-61E646C5190E}" type="sibTrans" cxnId="{7D01EF4F-B9FA-41EC-9FC2-BCDA83A3E95D}">
      <dgm:prSet/>
      <dgm:spPr/>
      <dgm:t>
        <a:bodyPr/>
        <a:lstStyle/>
        <a:p>
          <a:endParaRPr lang="en-US"/>
        </a:p>
      </dgm:t>
    </dgm:pt>
    <dgm:pt modelId="{BD9736FA-45E2-4678-B99B-4714A9EA55D2}">
      <dgm:prSet phldrT="[Text]"/>
      <dgm:spPr/>
      <dgm:t>
        <a:bodyPr/>
        <a:lstStyle/>
        <a:p>
          <a:r>
            <a:rPr lang="en-US" dirty="0"/>
            <a:t>NoSQL Database</a:t>
          </a:r>
        </a:p>
      </dgm:t>
    </dgm:pt>
    <dgm:pt modelId="{6DD8A6AE-89C9-47C2-AEB4-CC76555F8118}" type="parTrans" cxnId="{DD55D5BC-C43C-48D0-B985-4B6B42BA16F6}">
      <dgm:prSet/>
      <dgm:spPr/>
      <dgm:t>
        <a:bodyPr/>
        <a:lstStyle/>
        <a:p>
          <a:endParaRPr lang="en-US"/>
        </a:p>
      </dgm:t>
    </dgm:pt>
    <dgm:pt modelId="{C1760234-4FCA-4167-841C-EA027F13DA13}" type="sibTrans" cxnId="{DD55D5BC-C43C-48D0-B985-4B6B42BA16F6}">
      <dgm:prSet/>
      <dgm:spPr/>
      <dgm:t>
        <a:bodyPr/>
        <a:lstStyle/>
        <a:p>
          <a:endParaRPr lang="en-US"/>
        </a:p>
      </dgm:t>
    </dgm:pt>
    <dgm:pt modelId="{4D63C8BC-D885-4C8C-BDB6-9D87C5F80638}">
      <dgm:prSet phldrT="[Text]"/>
      <dgm:spPr/>
      <dgm:t>
        <a:bodyPr/>
        <a:lstStyle/>
        <a:p>
          <a:r>
            <a:rPr lang="en-US" dirty="0"/>
            <a:t>Bot Teams</a:t>
          </a:r>
        </a:p>
      </dgm:t>
    </dgm:pt>
    <dgm:pt modelId="{8CB7B9DC-5955-4AB6-B588-318F6F19CB1C}" type="parTrans" cxnId="{F574FABB-7603-49B2-BE24-D22279AF19F9}">
      <dgm:prSet/>
      <dgm:spPr/>
      <dgm:t>
        <a:bodyPr/>
        <a:lstStyle/>
        <a:p>
          <a:endParaRPr lang="en-US"/>
        </a:p>
      </dgm:t>
    </dgm:pt>
    <dgm:pt modelId="{06793D44-F8B7-4BF7-B3C5-536EF70ECB05}" type="sibTrans" cxnId="{F574FABB-7603-49B2-BE24-D22279AF19F9}">
      <dgm:prSet/>
      <dgm:spPr/>
      <dgm:t>
        <a:bodyPr/>
        <a:lstStyle/>
        <a:p>
          <a:endParaRPr lang="en-US"/>
        </a:p>
      </dgm:t>
    </dgm:pt>
    <dgm:pt modelId="{190CB769-9C52-453D-9BCB-A26C20A32752}">
      <dgm:prSet phldrT="[Text]"/>
      <dgm:spPr/>
      <dgm:t>
        <a:bodyPr/>
        <a:lstStyle/>
        <a:p>
          <a:endParaRPr lang="en-US" dirty="0"/>
        </a:p>
      </dgm:t>
    </dgm:pt>
    <dgm:pt modelId="{F2B38771-1A4B-42F6-99BF-4CEFBBAAAEE7}" type="sibTrans" cxnId="{D6192E0E-B7F4-4744-B1FB-083154E3CB0D}">
      <dgm:prSet/>
      <dgm:spPr/>
      <dgm:t>
        <a:bodyPr/>
        <a:lstStyle/>
        <a:p>
          <a:endParaRPr lang="en-US"/>
        </a:p>
      </dgm:t>
    </dgm:pt>
    <dgm:pt modelId="{498A3778-A983-46C3-A8BA-2CF559BA87B5}" type="parTrans" cxnId="{D6192E0E-B7F4-4744-B1FB-083154E3CB0D}">
      <dgm:prSet/>
      <dgm:spPr/>
      <dgm:t>
        <a:bodyPr/>
        <a:lstStyle/>
        <a:p>
          <a:endParaRPr lang="en-US"/>
        </a:p>
      </dgm:t>
    </dgm:pt>
    <dgm:pt modelId="{22ECD1B8-E2A1-4787-A3A4-A0BD4BE24B96}" type="pres">
      <dgm:prSet presAssocID="{F58D9640-3A2D-4D02-8838-6F8F8CD9CC80}" presName="Name0" presStyleCnt="0">
        <dgm:presLayoutVars>
          <dgm:dir/>
          <dgm:animLvl val="lvl"/>
          <dgm:resizeHandles val="exact"/>
        </dgm:presLayoutVars>
      </dgm:prSet>
      <dgm:spPr/>
    </dgm:pt>
    <dgm:pt modelId="{667DF19D-6C4D-4FF9-A8B4-6BD33783A7AA}" type="pres">
      <dgm:prSet presAssocID="{E73B49FC-8D2F-45BF-94E7-69DB18B62AF9}" presName="composite" presStyleCnt="0"/>
      <dgm:spPr/>
    </dgm:pt>
    <dgm:pt modelId="{5FD7B100-3D7D-4240-8C10-4DD15120B2AD}" type="pres">
      <dgm:prSet presAssocID="{E73B49FC-8D2F-45BF-94E7-69DB18B62AF9}" presName="parTx" presStyleLbl="alignNode1" presStyleIdx="0" presStyleCnt="3">
        <dgm:presLayoutVars>
          <dgm:chMax val="0"/>
          <dgm:chPref val="0"/>
          <dgm:bulletEnabled val="1"/>
        </dgm:presLayoutVars>
      </dgm:prSet>
      <dgm:spPr/>
    </dgm:pt>
    <dgm:pt modelId="{EA5D46FF-A502-42FF-9CCB-EA5BE342F7EC}" type="pres">
      <dgm:prSet presAssocID="{E73B49FC-8D2F-45BF-94E7-69DB18B62AF9}" presName="desTx" presStyleLbl="alignAccFollowNode1" presStyleIdx="0" presStyleCnt="3">
        <dgm:presLayoutVars>
          <dgm:bulletEnabled val="1"/>
        </dgm:presLayoutVars>
      </dgm:prSet>
      <dgm:spPr/>
    </dgm:pt>
    <dgm:pt modelId="{FD7E2CFD-F8B0-4AB8-BA33-D173C7837268}" type="pres">
      <dgm:prSet presAssocID="{534BB4E2-AC10-421B-9568-01BD30DD81F3}" presName="space" presStyleCnt="0"/>
      <dgm:spPr/>
    </dgm:pt>
    <dgm:pt modelId="{AE7CD2F7-F4DB-4D19-AE26-41FA68DB2A40}" type="pres">
      <dgm:prSet presAssocID="{9680946A-5827-4FE1-9279-1256CF94CD12}" presName="composite" presStyleCnt="0"/>
      <dgm:spPr/>
    </dgm:pt>
    <dgm:pt modelId="{C40C08E9-CA83-4748-93BD-6C7442BF5208}" type="pres">
      <dgm:prSet presAssocID="{9680946A-5827-4FE1-9279-1256CF94CD12}" presName="parTx" presStyleLbl="alignNode1" presStyleIdx="1" presStyleCnt="3">
        <dgm:presLayoutVars>
          <dgm:chMax val="0"/>
          <dgm:chPref val="0"/>
          <dgm:bulletEnabled val="1"/>
        </dgm:presLayoutVars>
      </dgm:prSet>
      <dgm:spPr/>
    </dgm:pt>
    <dgm:pt modelId="{78DE3A38-BE19-45A1-8B12-C5CC4928AE8F}" type="pres">
      <dgm:prSet presAssocID="{9680946A-5827-4FE1-9279-1256CF94CD12}" presName="desTx" presStyleLbl="alignAccFollowNode1" presStyleIdx="1" presStyleCnt="3">
        <dgm:presLayoutVars>
          <dgm:bulletEnabled val="1"/>
        </dgm:presLayoutVars>
      </dgm:prSet>
      <dgm:spPr/>
    </dgm:pt>
    <dgm:pt modelId="{37093772-4632-45ED-AC4D-703B562A6660}" type="pres">
      <dgm:prSet presAssocID="{D3317A24-C27E-4D47-BB06-54CE4FE3A259}" presName="space" presStyleCnt="0"/>
      <dgm:spPr/>
    </dgm:pt>
    <dgm:pt modelId="{BE786F0B-9B78-4761-954F-6CBDADF54D48}" type="pres">
      <dgm:prSet presAssocID="{5753152E-3362-4F1E-9C89-DA702D62E848}" presName="composite" presStyleCnt="0"/>
      <dgm:spPr/>
    </dgm:pt>
    <dgm:pt modelId="{C91AE5B7-FEE7-4667-A40D-1F3741CBEF59}" type="pres">
      <dgm:prSet presAssocID="{5753152E-3362-4F1E-9C89-DA702D62E848}" presName="parTx" presStyleLbl="alignNode1" presStyleIdx="2" presStyleCnt="3">
        <dgm:presLayoutVars>
          <dgm:chMax val="0"/>
          <dgm:chPref val="0"/>
          <dgm:bulletEnabled val="1"/>
        </dgm:presLayoutVars>
      </dgm:prSet>
      <dgm:spPr/>
    </dgm:pt>
    <dgm:pt modelId="{F33C5D51-CD0B-425B-B48C-DDF24EA5396A}" type="pres">
      <dgm:prSet presAssocID="{5753152E-3362-4F1E-9C89-DA702D62E848}" presName="desTx" presStyleLbl="alignAccFollowNode1" presStyleIdx="2" presStyleCnt="3">
        <dgm:presLayoutVars>
          <dgm:bulletEnabled val="1"/>
        </dgm:presLayoutVars>
      </dgm:prSet>
      <dgm:spPr/>
    </dgm:pt>
  </dgm:ptLst>
  <dgm:cxnLst>
    <dgm:cxn modelId="{D6192E0E-B7F4-4744-B1FB-083154E3CB0D}" srcId="{5753152E-3362-4F1E-9C89-DA702D62E848}" destId="{190CB769-9C52-453D-9BCB-A26C20A32752}" srcOrd="4" destOrd="0" parTransId="{498A3778-A983-46C3-A8BA-2CF559BA87B5}" sibTransId="{F2B38771-1A4B-42F6-99BF-4CEFBBAAAEE7}"/>
    <dgm:cxn modelId="{9C56D914-F6A4-4637-97DE-A9600D0E2E55}" type="presOf" srcId="{5753152E-3362-4F1E-9C89-DA702D62E848}" destId="{C91AE5B7-FEE7-4667-A40D-1F3741CBEF59}" srcOrd="0" destOrd="0" presId="urn:microsoft.com/office/officeart/2005/8/layout/hList1"/>
    <dgm:cxn modelId="{732F261A-6279-4E1B-86B5-B1006082280D}" srcId="{F58D9640-3A2D-4D02-8838-6F8F8CD9CC80}" destId="{E73B49FC-8D2F-45BF-94E7-69DB18B62AF9}" srcOrd="0" destOrd="0" parTransId="{CC59FDB4-63D9-49FC-8223-C16C4C184254}" sibTransId="{534BB4E2-AC10-421B-9568-01BD30DD81F3}"/>
    <dgm:cxn modelId="{82E4A01B-7B00-4427-94FA-61594DFFEFB0}" srcId="{9680946A-5827-4FE1-9279-1256CF94CD12}" destId="{AF2347CE-3314-41F1-BC23-B656C39501F2}" srcOrd="1" destOrd="0" parTransId="{FD39DB33-6C13-45EF-AC4E-3B3C61BA00D4}" sibTransId="{AED34A1C-7092-47D8-A66E-E464E23FC1FB}"/>
    <dgm:cxn modelId="{9A12641F-F050-485A-A2B6-E04554EBE88E}" type="presOf" srcId="{76602B7C-4CA0-41B3-8CF9-7AD4C7F811D8}" destId="{EA5D46FF-A502-42FF-9CCB-EA5BE342F7EC}" srcOrd="0" destOrd="0" presId="urn:microsoft.com/office/officeart/2005/8/layout/hList1"/>
    <dgm:cxn modelId="{2BAAF62E-9170-4A05-A3D2-C6F7F61AB7C6}" srcId="{F58D9640-3A2D-4D02-8838-6F8F8CD9CC80}" destId="{5753152E-3362-4F1E-9C89-DA702D62E848}" srcOrd="2" destOrd="0" parTransId="{B8A7B2FF-F344-414A-8582-0D521169C0C1}" sibTransId="{FDBABE96-A551-47B5-94EF-51ACF62EB035}"/>
    <dgm:cxn modelId="{7D9DD635-2E3D-433D-B25D-DC98FF9B3CCF}" type="presOf" srcId="{8038BC67-C1F1-4E6C-AD75-5D17200120BA}" destId="{78DE3A38-BE19-45A1-8B12-C5CC4928AE8F}" srcOrd="0" destOrd="0" presId="urn:microsoft.com/office/officeart/2005/8/layout/hList1"/>
    <dgm:cxn modelId="{D2D44236-7066-43B3-8365-18DB4429CD6F}" srcId="{F58D9640-3A2D-4D02-8838-6F8F8CD9CC80}" destId="{9680946A-5827-4FE1-9279-1256CF94CD12}" srcOrd="1" destOrd="0" parTransId="{5CC43699-B0D0-4B60-A55A-C6BAFF253CF8}" sibTransId="{D3317A24-C27E-4D47-BB06-54CE4FE3A259}"/>
    <dgm:cxn modelId="{9E0FE63B-F9DF-4AC4-AF21-73799CD8E5FB}" type="presOf" srcId="{468E80C1-7100-4CAB-87D4-8EABAD404E72}" destId="{EA5D46FF-A502-42FF-9CCB-EA5BE342F7EC}" srcOrd="0" destOrd="1" presId="urn:microsoft.com/office/officeart/2005/8/layout/hList1"/>
    <dgm:cxn modelId="{0991C33D-E5D3-4B45-B7D8-1EC2CB399A67}" srcId="{9680946A-5827-4FE1-9279-1256CF94CD12}" destId="{8038BC67-C1F1-4E6C-AD75-5D17200120BA}" srcOrd="0" destOrd="0" parTransId="{DD36D331-3168-43DD-A218-B072AFBCA04A}" sibTransId="{C7E8F960-52FD-462E-BC08-95BFE36BB1D8}"/>
    <dgm:cxn modelId="{6E2A9260-F97F-4851-937D-0EB648B02DCD}" type="presOf" srcId="{AF2347CE-3314-41F1-BC23-B656C39501F2}" destId="{78DE3A38-BE19-45A1-8B12-C5CC4928AE8F}" srcOrd="0" destOrd="1" presId="urn:microsoft.com/office/officeart/2005/8/layout/hList1"/>
    <dgm:cxn modelId="{DE812661-38B8-4253-B52F-B7B5508F8995}" type="presOf" srcId="{190CB769-9C52-453D-9BCB-A26C20A32752}" destId="{F33C5D51-CD0B-425B-B48C-DDF24EA5396A}" srcOrd="0" destOrd="4" presId="urn:microsoft.com/office/officeart/2005/8/layout/hList1"/>
    <dgm:cxn modelId="{17F29E65-19B3-4954-B20B-E8919FC2D8C4}" type="presOf" srcId="{A2B10E6F-D1F1-407B-915E-841FB69A1545}" destId="{F33C5D51-CD0B-425B-B48C-DDF24EA5396A}" srcOrd="0" destOrd="0" presId="urn:microsoft.com/office/officeart/2005/8/layout/hList1"/>
    <dgm:cxn modelId="{954DE467-2090-42E1-97C9-0CD4A51BDB9E}" type="presOf" srcId="{BD9736FA-45E2-4678-B99B-4714A9EA55D2}" destId="{78DE3A38-BE19-45A1-8B12-C5CC4928AE8F}" srcOrd="0" destOrd="2" presId="urn:microsoft.com/office/officeart/2005/8/layout/hList1"/>
    <dgm:cxn modelId="{948A754C-3AA7-4C9C-B9AC-1AC884ADF54E}" type="presOf" srcId="{9680946A-5827-4FE1-9279-1256CF94CD12}" destId="{C40C08E9-CA83-4748-93BD-6C7442BF5208}" srcOrd="0" destOrd="0" presId="urn:microsoft.com/office/officeart/2005/8/layout/hList1"/>
    <dgm:cxn modelId="{7D01EF4F-B9FA-41EC-9FC2-BCDA83A3E95D}" srcId="{5753152E-3362-4F1E-9C89-DA702D62E848}" destId="{0DA6C074-8BF8-4B06-B1C2-ACB2DD383B6C}" srcOrd="2" destOrd="0" parTransId="{DB2AC4F1-D449-497C-A9DA-DFD8F392F7F7}" sibTransId="{BE185B90-D130-4718-9219-61E646C5190E}"/>
    <dgm:cxn modelId="{19EB9570-5AB6-49BD-937E-05CA8FA9B953}" srcId="{E73B49FC-8D2F-45BF-94E7-69DB18B62AF9}" destId="{76602B7C-4CA0-41B3-8CF9-7AD4C7F811D8}" srcOrd="0" destOrd="0" parTransId="{F2D3C6E9-2CDE-4690-B9D8-220F21A40632}" sibTransId="{EBB5B03D-783A-490E-A87C-DAED2FE1730E}"/>
    <dgm:cxn modelId="{DF8E0B78-7EFE-417D-AC82-68918052D29B}" srcId="{5753152E-3362-4F1E-9C89-DA702D62E848}" destId="{9DC73B2D-F0E7-4A27-9EC0-EB455A61B580}" srcOrd="3" destOrd="0" parTransId="{D94BE52A-EC7E-4333-88DA-1CAC13A9EEB7}" sibTransId="{922DDD16-892F-455A-B24A-2DD1600DA4EF}"/>
    <dgm:cxn modelId="{7C618884-A1E2-440E-A712-05AA33F05987}" srcId="{E73B49FC-8D2F-45BF-94E7-69DB18B62AF9}" destId="{468E80C1-7100-4CAB-87D4-8EABAD404E72}" srcOrd="1" destOrd="0" parTransId="{983233B7-7CA3-4EBD-8168-9A070CD5989D}" sibTransId="{43CC4166-81CA-4426-9471-B99C5DAD74A8}"/>
    <dgm:cxn modelId="{E72A8B95-896C-4C9A-AA92-14B00D54FAC8}" type="presOf" srcId="{9DC73B2D-F0E7-4A27-9EC0-EB455A61B580}" destId="{F33C5D51-CD0B-425B-B48C-DDF24EA5396A}" srcOrd="0" destOrd="3" presId="urn:microsoft.com/office/officeart/2005/8/layout/hList1"/>
    <dgm:cxn modelId="{2E399C96-AC21-4FB5-B991-0B9622FC9DAA}" type="presOf" srcId="{E73B49FC-8D2F-45BF-94E7-69DB18B62AF9}" destId="{5FD7B100-3D7D-4240-8C10-4DD15120B2AD}" srcOrd="0" destOrd="0" presId="urn:microsoft.com/office/officeart/2005/8/layout/hList1"/>
    <dgm:cxn modelId="{F574FABB-7603-49B2-BE24-D22279AF19F9}" srcId="{5753152E-3362-4F1E-9C89-DA702D62E848}" destId="{4D63C8BC-D885-4C8C-BDB6-9D87C5F80638}" srcOrd="1" destOrd="0" parTransId="{8CB7B9DC-5955-4AB6-B588-318F6F19CB1C}" sibTransId="{06793D44-F8B7-4BF7-B3C5-536EF70ECB05}"/>
    <dgm:cxn modelId="{DD55D5BC-C43C-48D0-B985-4B6B42BA16F6}" srcId="{9680946A-5827-4FE1-9279-1256CF94CD12}" destId="{BD9736FA-45E2-4678-B99B-4714A9EA55D2}" srcOrd="2" destOrd="0" parTransId="{6DD8A6AE-89C9-47C2-AEB4-CC76555F8118}" sibTransId="{C1760234-4FCA-4167-841C-EA027F13DA13}"/>
    <dgm:cxn modelId="{17B9CFC6-1646-40FA-A0C9-434FEC19062D}" type="presOf" srcId="{0DA6C074-8BF8-4B06-B1C2-ACB2DD383B6C}" destId="{F33C5D51-CD0B-425B-B48C-DDF24EA5396A}" srcOrd="0" destOrd="2" presId="urn:microsoft.com/office/officeart/2005/8/layout/hList1"/>
    <dgm:cxn modelId="{746C00CB-439A-4726-95BB-54EB6244EFEF}" type="presOf" srcId="{4D63C8BC-D885-4C8C-BDB6-9D87C5F80638}" destId="{F33C5D51-CD0B-425B-B48C-DDF24EA5396A}" srcOrd="0" destOrd="1" presId="urn:microsoft.com/office/officeart/2005/8/layout/hList1"/>
    <dgm:cxn modelId="{AFBAD3CD-9CE1-4D46-AEB7-8F624E0AC655}" type="presOf" srcId="{F58D9640-3A2D-4D02-8838-6F8F8CD9CC80}" destId="{22ECD1B8-E2A1-4787-A3A4-A0BD4BE24B96}" srcOrd="0" destOrd="0" presId="urn:microsoft.com/office/officeart/2005/8/layout/hList1"/>
    <dgm:cxn modelId="{A2D1D6DA-1D49-43EC-A3DE-A2ACC4CC82C1}" srcId="{5753152E-3362-4F1E-9C89-DA702D62E848}" destId="{A2B10E6F-D1F1-407B-915E-841FB69A1545}" srcOrd="0" destOrd="0" parTransId="{9E828B7D-12C7-46CC-9250-4C7C1CBC3F7E}" sibTransId="{40042A1D-68BA-4D92-9DE9-51D737214D0F}"/>
    <dgm:cxn modelId="{DDE88BCE-4C14-47A1-A227-88C5D12630A5}" type="presParOf" srcId="{22ECD1B8-E2A1-4787-A3A4-A0BD4BE24B96}" destId="{667DF19D-6C4D-4FF9-A8B4-6BD33783A7AA}" srcOrd="0" destOrd="0" presId="urn:microsoft.com/office/officeart/2005/8/layout/hList1"/>
    <dgm:cxn modelId="{D8E56CDA-5D4E-4881-A009-FB73B499ABE4}" type="presParOf" srcId="{667DF19D-6C4D-4FF9-A8B4-6BD33783A7AA}" destId="{5FD7B100-3D7D-4240-8C10-4DD15120B2AD}" srcOrd="0" destOrd="0" presId="urn:microsoft.com/office/officeart/2005/8/layout/hList1"/>
    <dgm:cxn modelId="{4BE107AF-AAF5-45B2-828F-9F1764DDB8FE}" type="presParOf" srcId="{667DF19D-6C4D-4FF9-A8B4-6BD33783A7AA}" destId="{EA5D46FF-A502-42FF-9CCB-EA5BE342F7EC}" srcOrd="1" destOrd="0" presId="urn:microsoft.com/office/officeart/2005/8/layout/hList1"/>
    <dgm:cxn modelId="{F1B4C85C-4713-421C-A68F-78F158FF81EC}" type="presParOf" srcId="{22ECD1B8-E2A1-4787-A3A4-A0BD4BE24B96}" destId="{FD7E2CFD-F8B0-4AB8-BA33-D173C7837268}" srcOrd="1" destOrd="0" presId="urn:microsoft.com/office/officeart/2005/8/layout/hList1"/>
    <dgm:cxn modelId="{2AF85F20-E07F-4785-9504-5F1242A955C0}" type="presParOf" srcId="{22ECD1B8-E2A1-4787-A3A4-A0BD4BE24B96}" destId="{AE7CD2F7-F4DB-4D19-AE26-41FA68DB2A40}" srcOrd="2" destOrd="0" presId="urn:microsoft.com/office/officeart/2005/8/layout/hList1"/>
    <dgm:cxn modelId="{72F4E444-4B1D-4A07-A411-DB05B49A4C31}" type="presParOf" srcId="{AE7CD2F7-F4DB-4D19-AE26-41FA68DB2A40}" destId="{C40C08E9-CA83-4748-93BD-6C7442BF5208}" srcOrd="0" destOrd="0" presId="urn:microsoft.com/office/officeart/2005/8/layout/hList1"/>
    <dgm:cxn modelId="{CC3439E4-7D87-4948-A63E-C5BA3AD6FD59}" type="presParOf" srcId="{AE7CD2F7-F4DB-4D19-AE26-41FA68DB2A40}" destId="{78DE3A38-BE19-45A1-8B12-C5CC4928AE8F}" srcOrd="1" destOrd="0" presId="urn:microsoft.com/office/officeart/2005/8/layout/hList1"/>
    <dgm:cxn modelId="{35B5B438-F222-4323-B06F-A63584784ED6}" type="presParOf" srcId="{22ECD1B8-E2A1-4787-A3A4-A0BD4BE24B96}" destId="{37093772-4632-45ED-AC4D-703B562A6660}" srcOrd="3" destOrd="0" presId="urn:microsoft.com/office/officeart/2005/8/layout/hList1"/>
    <dgm:cxn modelId="{6180DBBD-AD83-4E58-8994-56F84FAE3720}" type="presParOf" srcId="{22ECD1B8-E2A1-4787-A3A4-A0BD4BE24B96}" destId="{BE786F0B-9B78-4761-954F-6CBDADF54D48}" srcOrd="4" destOrd="0" presId="urn:microsoft.com/office/officeart/2005/8/layout/hList1"/>
    <dgm:cxn modelId="{A6421F3A-2606-48A1-B2E5-5A77BA4F2993}" type="presParOf" srcId="{BE786F0B-9B78-4761-954F-6CBDADF54D48}" destId="{C91AE5B7-FEE7-4667-A40D-1F3741CBEF59}" srcOrd="0" destOrd="0" presId="urn:microsoft.com/office/officeart/2005/8/layout/hList1"/>
    <dgm:cxn modelId="{75C8D997-C650-4857-A569-35B605781240}" type="presParOf" srcId="{BE786F0B-9B78-4761-954F-6CBDADF54D48}" destId="{F33C5D51-CD0B-425B-B48C-DDF24EA5396A}"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3F818-0438-4B95-9D30-33780520E42D}">
      <dsp:nvSpPr>
        <dsp:cNvPr id="0" name=""/>
        <dsp:cNvSpPr/>
      </dsp:nvSpPr>
      <dsp:spPr>
        <a:xfrm>
          <a:off x="0" y="117500"/>
          <a:ext cx="6777872" cy="93541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t>For </a:t>
          </a:r>
          <a:r>
            <a:rPr lang="en-US" sz="3900" i="1" kern="1200" dirty="0"/>
            <a:t>Humanity</a:t>
          </a:r>
        </a:p>
      </dsp:txBody>
      <dsp:txXfrm>
        <a:off x="45663" y="163163"/>
        <a:ext cx="6686546" cy="844089"/>
      </dsp:txXfrm>
    </dsp:sp>
    <dsp:sp modelId="{7EE3D792-4C0D-4E9A-B075-CE6A31C04EFF}">
      <dsp:nvSpPr>
        <dsp:cNvPr id="0" name=""/>
        <dsp:cNvSpPr/>
      </dsp:nvSpPr>
      <dsp:spPr>
        <a:xfrm>
          <a:off x="0" y="1116265"/>
          <a:ext cx="6777872" cy="1372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19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dirty="0"/>
            <a:t>Permanently preserve 21</a:t>
          </a:r>
          <a:r>
            <a:rPr lang="en-US" sz="3000" strike="noStrike" kern="1200" baseline="30000" dirty="0"/>
            <a:t>st</a:t>
          </a:r>
          <a:r>
            <a:rPr lang="en-US" sz="3000" kern="1200" dirty="0"/>
            <a:t> century experiences as the inception of </a:t>
          </a:r>
          <a:r>
            <a:rPr lang="en-US" sz="3000" i="1" kern="1200" dirty="0"/>
            <a:t>Earth’s Library of Humanity </a:t>
          </a:r>
          <a:r>
            <a:rPr lang="en-US" sz="3000" i="0" kern="1200" dirty="0"/>
            <a:t>in the </a:t>
          </a:r>
          <a:r>
            <a:rPr lang="en-US" sz="3000" kern="1200" dirty="0"/>
            <a:t>metaverse</a:t>
          </a:r>
          <a:endParaRPr lang="en-US" sz="3000" i="1" kern="1200" dirty="0"/>
        </a:p>
      </dsp:txBody>
      <dsp:txXfrm>
        <a:off x="0" y="1116265"/>
        <a:ext cx="6777872" cy="1372410"/>
      </dsp:txXfrm>
    </dsp:sp>
    <dsp:sp modelId="{E5342194-A7F9-4D94-8F81-27C4ED651498}">
      <dsp:nvSpPr>
        <dsp:cNvPr id="0" name=""/>
        <dsp:cNvSpPr/>
      </dsp:nvSpPr>
      <dsp:spPr>
        <a:xfrm>
          <a:off x="0" y="2468254"/>
          <a:ext cx="6777872" cy="93541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For </a:t>
          </a:r>
          <a:r>
            <a:rPr lang="en-US" sz="3900" i="1" kern="1200"/>
            <a:t>You</a:t>
          </a:r>
        </a:p>
      </dsp:txBody>
      <dsp:txXfrm>
        <a:off x="45663" y="2513917"/>
        <a:ext cx="6686546" cy="844089"/>
      </dsp:txXfrm>
    </dsp:sp>
    <dsp:sp modelId="{162832C9-E35C-4D1B-AF67-7454F7A320A6}">
      <dsp:nvSpPr>
        <dsp:cNvPr id="0" name=""/>
        <dsp:cNvSpPr/>
      </dsp:nvSpPr>
      <dsp:spPr>
        <a:xfrm>
          <a:off x="0" y="3424091"/>
          <a:ext cx="6777872" cy="1372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19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dirty="0"/>
            <a:t>Allow the </a:t>
          </a:r>
          <a:r>
            <a:rPr lang="en-US" sz="3000" i="1" kern="1200" dirty="0"/>
            <a:t>real </a:t>
          </a:r>
          <a:r>
            <a:rPr lang="en-US" sz="3000" kern="1200" dirty="0"/>
            <a:t>you to be remembered forever—share your passions, wisdom and experiences with posterity</a:t>
          </a:r>
        </a:p>
      </dsp:txBody>
      <dsp:txXfrm>
        <a:off x="0" y="3424091"/>
        <a:ext cx="6777872" cy="13724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7B100-3D7D-4240-8C10-4DD15120B2AD}">
      <dsp:nvSpPr>
        <dsp:cNvPr id="0" name=""/>
        <dsp:cNvSpPr/>
      </dsp:nvSpPr>
      <dsp:spPr>
        <a:xfrm>
          <a:off x="3582" y="461224"/>
          <a:ext cx="3492528" cy="777600"/>
        </a:xfrm>
        <a:prstGeom prst="rect">
          <a:avLst/>
        </a:prstGeom>
        <a:solidFill>
          <a:schemeClr val="accent4">
            <a:hueOff val="0"/>
            <a:satOff val="0"/>
            <a:lumOff val="0"/>
            <a:alphaOff val="0"/>
          </a:schemeClr>
        </a:solidFill>
        <a:ln w="6350" cap="flat" cmpd="sng" algn="ctr">
          <a:solidFill>
            <a:schemeClr val="accent4">
              <a:hueOff val="0"/>
              <a:satOff val="0"/>
              <a:lumOff val="0"/>
              <a:alphaOff val="0"/>
            </a:schemeClr>
          </a:solidFill>
          <a:prstDash val="solid"/>
          <a:miter lim="800000"/>
        </a:ln>
        <a:effectLst/>
        <a:sp3d extrusionH="50600" prstMaterial="metal">
          <a:bevelT w="101600" h="80600" prst="relaxedInset"/>
          <a:bevelB w="80600" h="80600" prst="relaxedInset"/>
        </a:sp3d>
      </dsp:spPr>
      <dsp:style>
        <a:lnRef idx="1">
          <a:scrgbClr r="0" g="0" b="0"/>
        </a:lnRef>
        <a:fillRef idx="1">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a:t>Static Knowledge</a:t>
          </a:r>
          <a:endParaRPr lang="en-US" sz="2700" kern="1200" dirty="0"/>
        </a:p>
      </dsp:txBody>
      <dsp:txXfrm>
        <a:off x="3582" y="461224"/>
        <a:ext cx="3492528" cy="777600"/>
      </dsp:txXfrm>
    </dsp:sp>
    <dsp:sp modelId="{EA5D46FF-A502-42FF-9CCB-EA5BE342F7EC}">
      <dsp:nvSpPr>
        <dsp:cNvPr id="0" name=""/>
        <dsp:cNvSpPr/>
      </dsp:nvSpPr>
      <dsp:spPr>
        <a:xfrm>
          <a:off x="3582" y="1238824"/>
          <a:ext cx="3492528" cy="2904381"/>
        </a:xfrm>
        <a:prstGeom prst="rect">
          <a:avLst/>
        </a:prstGeom>
        <a:solidFill>
          <a:schemeClr val="accent4">
            <a:tint val="40000"/>
            <a:alpha val="90000"/>
            <a:hueOff val="0"/>
            <a:satOff val="0"/>
            <a:lumOff val="0"/>
            <a:alphaOff val="0"/>
          </a:schemeClr>
        </a:solidFill>
        <a:ln>
          <a:noFill/>
        </a:ln>
        <a:effectLst/>
        <a:sp3d extrusionH="50600" contourW="3000">
          <a:bevelT w="101600" h="80600" prst="relaxedInset"/>
          <a:bevelB w="80600" h="80600" prst="relaxedInset"/>
        </a:sp3d>
      </dsp:spPr>
      <dsp:style>
        <a:lnRef idx="0">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Instructions</a:t>
          </a:r>
        </a:p>
        <a:p>
          <a:pPr marL="228600" lvl="1" indent="-228600" algn="l" defTabSz="1200150">
            <a:lnSpc>
              <a:spcPct val="90000"/>
            </a:lnSpc>
            <a:spcBef>
              <a:spcPct val="0"/>
            </a:spcBef>
            <a:spcAft>
              <a:spcPct val="15000"/>
            </a:spcAft>
            <a:buChar char="•"/>
          </a:pPr>
          <a:r>
            <a:rPr lang="en-US" sz="2700" kern="1200" dirty="0"/>
            <a:t>Files</a:t>
          </a:r>
        </a:p>
      </dsp:txBody>
      <dsp:txXfrm>
        <a:off x="3582" y="1238824"/>
        <a:ext cx="3492528" cy="2904381"/>
      </dsp:txXfrm>
    </dsp:sp>
    <dsp:sp modelId="{C40C08E9-CA83-4748-93BD-6C7442BF5208}">
      <dsp:nvSpPr>
        <dsp:cNvPr id="0" name=""/>
        <dsp:cNvSpPr/>
      </dsp:nvSpPr>
      <dsp:spPr>
        <a:xfrm>
          <a:off x="3985064" y="461224"/>
          <a:ext cx="3492528" cy="777600"/>
        </a:xfrm>
        <a:prstGeom prst="rect">
          <a:avLst/>
        </a:prstGeom>
        <a:solidFill>
          <a:schemeClr val="accent4">
            <a:hueOff val="4900445"/>
            <a:satOff val="-20388"/>
            <a:lumOff val="4804"/>
            <a:alphaOff val="0"/>
          </a:schemeClr>
        </a:solidFill>
        <a:ln w="6350" cap="flat" cmpd="sng" algn="ctr">
          <a:solidFill>
            <a:schemeClr val="accent4">
              <a:hueOff val="4900445"/>
              <a:satOff val="-20388"/>
              <a:lumOff val="4804"/>
              <a:alphaOff val="0"/>
            </a:schemeClr>
          </a:solidFill>
          <a:prstDash val="solid"/>
          <a:miter lim="800000"/>
        </a:ln>
        <a:effectLst/>
        <a:sp3d extrusionH="50600" prstMaterial="metal">
          <a:bevelT w="101600" h="80600" prst="relaxedInset"/>
          <a:bevelB w="80600" h="80600" prst="relaxedInset"/>
        </a:sp3d>
      </dsp:spPr>
      <dsp:style>
        <a:lnRef idx="1">
          <a:scrgbClr r="0" g="0" b="0"/>
        </a:lnRef>
        <a:fillRef idx="1">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a:t>Dynamic Knowledge</a:t>
          </a:r>
          <a:endParaRPr lang="en-US" sz="2700" kern="1200" dirty="0"/>
        </a:p>
      </dsp:txBody>
      <dsp:txXfrm>
        <a:off x="3985064" y="461224"/>
        <a:ext cx="3492528" cy="777600"/>
      </dsp:txXfrm>
    </dsp:sp>
    <dsp:sp modelId="{78DE3A38-BE19-45A1-8B12-C5CC4928AE8F}">
      <dsp:nvSpPr>
        <dsp:cNvPr id="0" name=""/>
        <dsp:cNvSpPr/>
      </dsp:nvSpPr>
      <dsp:spPr>
        <a:xfrm>
          <a:off x="3985064" y="1238824"/>
          <a:ext cx="3492528" cy="2904381"/>
        </a:xfrm>
        <a:prstGeom prst="rect">
          <a:avLst/>
        </a:prstGeom>
        <a:solidFill>
          <a:schemeClr val="accent4">
            <a:tint val="40000"/>
            <a:alpha val="90000"/>
            <a:hueOff val="5430963"/>
            <a:satOff val="-25622"/>
            <a:lumOff val="-925"/>
            <a:alphaOff val="0"/>
          </a:schemeClr>
        </a:solidFill>
        <a:ln>
          <a:noFill/>
        </a:ln>
        <a:effectLst/>
        <a:sp3d extrusionH="50600" contourW="3000">
          <a:bevelT w="101600" h="80600" prst="relaxedInset"/>
          <a:bevelB w="80600" h="80600" prst="relaxedInset"/>
        </a:sp3d>
      </dsp:spPr>
      <dsp:style>
        <a:lnRef idx="0">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Actions</a:t>
          </a:r>
        </a:p>
        <a:p>
          <a:pPr marL="228600" lvl="1" indent="-228600" algn="l" defTabSz="1200150">
            <a:lnSpc>
              <a:spcPct val="90000"/>
            </a:lnSpc>
            <a:spcBef>
              <a:spcPct val="0"/>
            </a:spcBef>
            <a:spcAft>
              <a:spcPct val="15000"/>
            </a:spcAft>
            <a:buChar char="•"/>
          </a:pPr>
          <a:r>
            <a:rPr lang="en-US" sz="2700" kern="1200" dirty="0"/>
            <a:t>Functions</a:t>
          </a:r>
        </a:p>
        <a:p>
          <a:pPr marL="228600" lvl="1" indent="-228600" algn="l" defTabSz="1200150">
            <a:lnSpc>
              <a:spcPct val="90000"/>
            </a:lnSpc>
            <a:spcBef>
              <a:spcPct val="0"/>
            </a:spcBef>
            <a:spcAft>
              <a:spcPct val="15000"/>
            </a:spcAft>
            <a:buChar char="•"/>
          </a:pPr>
          <a:r>
            <a:rPr lang="en-US" sz="2700" kern="1200" dirty="0"/>
            <a:t>NoSQL Database</a:t>
          </a:r>
        </a:p>
      </dsp:txBody>
      <dsp:txXfrm>
        <a:off x="3985064" y="1238824"/>
        <a:ext cx="3492528" cy="2904381"/>
      </dsp:txXfrm>
    </dsp:sp>
    <dsp:sp modelId="{C91AE5B7-FEE7-4667-A40D-1F3741CBEF59}">
      <dsp:nvSpPr>
        <dsp:cNvPr id="0" name=""/>
        <dsp:cNvSpPr/>
      </dsp:nvSpPr>
      <dsp:spPr>
        <a:xfrm>
          <a:off x="7966546" y="461224"/>
          <a:ext cx="3492528" cy="777600"/>
        </a:xfrm>
        <a:prstGeom prst="rect">
          <a:avLst/>
        </a:prstGeom>
        <a:solidFill>
          <a:schemeClr val="accent4">
            <a:hueOff val="9800891"/>
            <a:satOff val="-40777"/>
            <a:lumOff val="9608"/>
            <a:alphaOff val="0"/>
          </a:schemeClr>
        </a:solidFill>
        <a:ln w="6350" cap="flat" cmpd="sng" algn="ctr">
          <a:solidFill>
            <a:schemeClr val="accent4">
              <a:hueOff val="9800891"/>
              <a:satOff val="-40777"/>
              <a:lumOff val="9608"/>
              <a:alphaOff val="0"/>
            </a:schemeClr>
          </a:solidFill>
          <a:prstDash val="solid"/>
          <a:miter lim="800000"/>
        </a:ln>
        <a:effectLst/>
        <a:sp3d extrusionH="50600" prstMaterial="metal">
          <a:bevelT w="101600" h="80600" prst="relaxedInset"/>
          <a:bevelB w="80600" h="80600" prst="relaxedInset"/>
        </a:sp3d>
      </dsp:spPr>
      <dsp:style>
        <a:lnRef idx="1">
          <a:scrgbClr r="0" g="0" b="0"/>
        </a:lnRef>
        <a:fillRef idx="1">
          <a:scrgbClr r="0" g="0" b="0"/>
        </a:fillRef>
        <a:effectRef idx="1">
          <a:scrgbClr r="0" g="0" b="0"/>
        </a:effectRef>
        <a:fontRef idx="minor">
          <a:schemeClr val="dk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Interactive Knowledge</a:t>
          </a:r>
        </a:p>
      </dsp:txBody>
      <dsp:txXfrm>
        <a:off x="7966546" y="461224"/>
        <a:ext cx="3492528" cy="777600"/>
      </dsp:txXfrm>
    </dsp:sp>
    <dsp:sp modelId="{F33C5D51-CD0B-425B-B48C-DDF24EA5396A}">
      <dsp:nvSpPr>
        <dsp:cNvPr id="0" name=""/>
        <dsp:cNvSpPr/>
      </dsp:nvSpPr>
      <dsp:spPr>
        <a:xfrm>
          <a:off x="7966546" y="1238824"/>
          <a:ext cx="3492528" cy="2904381"/>
        </a:xfrm>
        <a:prstGeom prst="rect">
          <a:avLst/>
        </a:prstGeom>
        <a:solidFill>
          <a:schemeClr val="accent4">
            <a:tint val="40000"/>
            <a:alpha val="90000"/>
            <a:hueOff val="10861925"/>
            <a:satOff val="-51245"/>
            <a:lumOff val="-1851"/>
            <a:alphaOff val="0"/>
          </a:schemeClr>
        </a:solidFill>
        <a:ln>
          <a:noFill/>
        </a:ln>
        <a:effectLst/>
        <a:sp3d extrusionH="50600" contourW="3000">
          <a:bevelT w="101600" h="80600" prst="relaxedInset"/>
          <a:bevelB w="80600" h="80600" prst="relaxedInset"/>
        </a:sp3d>
      </dsp:spPr>
      <dsp:style>
        <a:lnRef idx="0">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Instruction “Modes”</a:t>
          </a:r>
        </a:p>
        <a:p>
          <a:pPr marL="228600" lvl="1" indent="-228600" algn="l" defTabSz="1200150">
            <a:lnSpc>
              <a:spcPct val="90000"/>
            </a:lnSpc>
            <a:spcBef>
              <a:spcPct val="0"/>
            </a:spcBef>
            <a:spcAft>
              <a:spcPct val="15000"/>
            </a:spcAft>
            <a:buChar char="•"/>
          </a:pPr>
          <a:r>
            <a:rPr lang="en-US" sz="2700" kern="1200" dirty="0"/>
            <a:t>Bot Teams</a:t>
          </a:r>
        </a:p>
        <a:p>
          <a:pPr marL="228600" lvl="1" indent="-228600" algn="l" defTabSz="1200150">
            <a:lnSpc>
              <a:spcPct val="90000"/>
            </a:lnSpc>
            <a:spcBef>
              <a:spcPct val="0"/>
            </a:spcBef>
            <a:spcAft>
              <a:spcPct val="15000"/>
            </a:spcAft>
            <a:buChar char="•"/>
          </a:pPr>
          <a:r>
            <a:rPr lang="en-US" sz="2700" kern="1200" dirty="0"/>
            <a:t>Personalized Instructions</a:t>
          </a:r>
        </a:p>
        <a:p>
          <a:pPr marL="228600" lvl="1" indent="-228600" algn="l" defTabSz="1200150">
            <a:lnSpc>
              <a:spcPct val="90000"/>
            </a:lnSpc>
            <a:spcBef>
              <a:spcPct val="0"/>
            </a:spcBef>
            <a:spcAft>
              <a:spcPct val="15000"/>
            </a:spcAft>
            <a:buChar char="•"/>
          </a:pPr>
          <a:r>
            <a:rPr lang="en-US" sz="2700" kern="1200" dirty="0"/>
            <a:t>Thread Management</a:t>
          </a:r>
        </a:p>
        <a:p>
          <a:pPr marL="228600" lvl="1" indent="-228600" algn="l" defTabSz="1200150">
            <a:lnSpc>
              <a:spcPct val="90000"/>
            </a:lnSpc>
            <a:spcBef>
              <a:spcPct val="0"/>
            </a:spcBef>
            <a:spcAft>
              <a:spcPct val="15000"/>
            </a:spcAft>
            <a:buChar char="•"/>
          </a:pPr>
          <a:endParaRPr lang="en-US" sz="2700" kern="1200" dirty="0"/>
        </a:p>
      </dsp:txBody>
      <dsp:txXfrm>
        <a:off x="7966546" y="1238824"/>
        <a:ext cx="3492528" cy="290438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E5655F-8E94-4DE3-96F8-D34C487DA042}" type="datetimeFigureOut">
              <a:rPr lang="en-US" smtClean="0"/>
              <a:t>8/29/2024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0F4049-3139-4326-A3A6-13B79882353B}" type="slidenum">
              <a:rPr lang="en-US" smtClean="0"/>
              <a:t>‹#›</a:t>
            </a:fld>
            <a:endParaRPr lang="en-US"/>
          </a:p>
        </p:txBody>
      </p:sp>
    </p:spTree>
    <p:extLst>
      <p:ext uri="{BB962C8B-B14F-4D97-AF65-F5344CB8AC3E}">
        <p14:creationId xmlns:p14="http://schemas.microsoft.com/office/powerpoint/2010/main" val="3012684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320F4049-3139-4326-A3A6-13B79882353B}" type="slidenum">
              <a:rPr lang="en-US" smtClean="0"/>
              <a:t>1</a:t>
            </a:fld>
            <a:endParaRPr lang="en-US"/>
          </a:p>
        </p:txBody>
      </p:sp>
    </p:spTree>
    <p:extLst>
      <p:ext uri="{BB962C8B-B14F-4D97-AF65-F5344CB8AC3E}">
        <p14:creationId xmlns:p14="http://schemas.microsoft.com/office/powerpoint/2010/main" val="2532998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0F4049-3139-4326-A3A6-13B79882353B}" type="slidenum">
              <a:rPr lang="en-US" smtClean="0"/>
              <a:t>10</a:t>
            </a:fld>
            <a:endParaRPr lang="en-US"/>
          </a:p>
        </p:txBody>
      </p:sp>
    </p:spTree>
    <p:extLst>
      <p:ext uri="{BB962C8B-B14F-4D97-AF65-F5344CB8AC3E}">
        <p14:creationId xmlns:p14="http://schemas.microsoft.com/office/powerpoint/2010/main" val="3075965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228600" algn="l" defTabSz="1155700">
              <a:lnSpc>
                <a:spcPct val="90000"/>
              </a:lnSpc>
              <a:spcBef>
                <a:spcPct val="0"/>
              </a:spcBef>
              <a:spcAft>
                <a:spcPct val="15000"/>
              </a:spcAft>
              <a:buChar char="•"/>
            </a:pPr>
            <a:endParaRPr lang="en-US" sz="1100" kern="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F4049-3139-4326-A3A6-13B7988235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443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0F4049-3139-4326-A3A6-13B79882353B}" type="slidenum">
              <a:rPr lang="en-US" smtClean="0"/>
              <a:t>12</a:t>
            </a:fld>
            <a:endParaRPr lang="en-US"/>
          </a:p>
        </p:txBody>
      </p:sp>
    </p:spTree>
    <p:extLst>
      <p:ext uri="{BB962C8B-B14F-4D97-AF65-F5344CB8AC3E}">
        <p14:creationId xmlns:p14="http://schemas.microsoft.com/office/powerpoint/2010/main" val="3469242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320F4049-3139-4326-A3A6-13B79882353B}" type="slidenum">
              <a:rPr lang="en-US" smtClean="0"/>
              <a:t>13</a:t>
            </a:fld>
            <a:endParaRPr lang="en-US"/>
          </a:p>
        </p:txBody>
      </p:sp>
    </p:spTree>
    <p:extLst>
      <p:ext uri="{BB962C8B-B14F-4D97-AF65-F5344CB8AC3E}">
        <p14:creationId xmlns:p14="http://schemas.microsoft.com/office/powerpoint/2010/main" val="3422210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0F4049-3139-4326-A3A6-13B79882353B}" type="slidenum">
              <a:rPr lang="en-US" smtClean="0"/>
              <a:t>14</a:t>
            </a:fld>
            <a:endParaRPr lang="en-US"/>
          </a:p>
        </p:txBody>
      </p:sp>
    </p:spTree>
    <p:extLst>
      <p:ext uri="{BB962C8B-B14F-4D97-AF65-F5344CB8AC3E}">
        <p14:creationId xmlns:p14="http://schemas.microsoft.com/office/powerpoint/2010/main" val="3584234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0F4049-3139-4326-A3A6-13B79882353B}" type="slidenum">
              <a:rPr lang="en-US" smtClean="0"/>
              <a:t>15</a:t>
            </a:fld>
            <a:endParaRPr lang="en-US"/>
          </a:p>
        </p:txBody>
      </p:sp>
    </p:spTree>
    <p:extLst>
      <p:ext uri="{BB962C8B-B14F-4D97-AF65-F5344CB8AC3E}">
        <p14:creationId xmlns:p14="http://schemas.microsoft.com/office/powerpoint/2010/main" val="2184916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320F4049-3139-4326-A3A6-13B79882353B}" type="slidenum">
              <a:rPr lang="en-US" smtClean="0"/>
              <a:t>2</a:t>
            </a:fld>
            <a:endParaRPr lang="en-US"/>
          </a:p>
        </p:txBody>
      </p:sp>
    </p:spTree>
    <p:extLst>
      <p:ext uri="{BB962C8B-B14F-4D97-AF65-F5344CB8AC3E}">
        <p14:creationId xmlns:p14="http://schemas.microsoft.com/office/powerpoint/2010/main" val="3708971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0F4049-3139-4326-A3A6-13B79882353B}" type="slidenum">
              <a:rPr lang="en-US" smtClean="0"/>
              <a:t>3</a:t>
            </a:fld>
            <a:endParaRPr lang="en-US"/>
          </a:p>
        </p:txBody>
      </p:sp>
    </p:spTree>
    <p:extLst>
      <p:ext uri="{BB962C8B-B14F-4D97-AF65-F5344CB8AC3E}">
        <p14:creationId xmlns:p14="http://schemas.microsoft.com/office/powerpoint/2010/main" val="4136842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0F4049-3139-4326-A3A6-13B79882353B}" type="slidenum">
              <a:rPr lang="en-US" smtClean="0"/>
              <a:t>4</a:t>
            </a:fld>
            <a:endParaRPr lang="en-US"/>
          </a:p>
        </p:txBody>
      </p:sp>
    </p:spTree>
    <p:extLst>
      <p:ext uri="{BB962C8B-B14F-4D97-AF65-F5344CB8AC3E}">
        <p14:creationId xmlns:p14="http://schemas.microsoft.com/office/powerpoint/2010/main" val="2068542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200" dirty="0"/>
          </a:p>
        </p:txBody>
      </p:sp>
      <p:sp>
        <p:nvSpPr>
          <p:cNvPr id="4" name="Slide Number Placeholder 3"/>
          <p:cNvSpPr>
            <a:spLocks noGrp="1"/>
          </p:cNvSpPr>
          <p:nvPr>
            <p:ph type="sldNum" sz="quarter" idx="5"/>
          </p:nvPr>
        </p:nvSpPr>
        <p:spPr/>
        <p:txBody>
          <a:bodyPr/>
          <a:lstStyle/>
          <a:p>
            <a:fld id="{320F4049-3139-4326-A3A6-13B79882353B}" type="slidenum">
              <a:rPr lang="en-US" smtClean="0"/>
              <a:t>5</a:t>
            </a:fld>
            <a:endParaRPr lang="en-US"/>
          </a:p>
        </p:txBody>
      </p:sp>
    </p:spTree>
    <p:extLst>
      <p:ext uri="{BB962C8B-B14F-4D97-AF65-F5344CB8AC3E}">
        <p14:creationId xmlns:p14="http://schemas.microsoft.com/office/powerpoint/2010/main" val="109604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320F4049-3139-4326-A3A6-13B79882353B}" type="slidenum">
              <a:rPr lang="en-US" smtClean="0"/>
              <a:t>6</a:t>
            </a:fld>
            <a:endParaRPr lang="en-US"/>
          </a:p>
        </p:txBody>
      </p:sp>
    </p:spTree>
    <p:extLst>
      <p:ext uri="{BB962C8B-B14F-4D97-AF65-F5344CB8AC3E}">
        <p14:creationId xmlns:p14="http://schemas.microsoft.com/office/powerpoint/2010/main" val="1984173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228600" algn="l" defTabSz="1155700">
              <a:lnSpc>
                <a:spcPct val="90000"/>
              </a:lnSpc>
              <a:spcBef>
                <a:spcPct val="0"/>
              </a:spcBef>
              <a:spcAft>
                <a:spcPct val="15000"/>
              </a:spcAft>
              <a:buChar char="•"/>
            </a:pPr>
            <a:r>
              <a:rPr lang="en-US" sz="1100" dirty="0">
                <a:solidFill>
                  <a:schemeClr val="tx1">
                    <a:lumMod val="85000"/>
                    <a:lumOff val="15000"/>
                  </a:schemeClr>
                </a:solidFill>
              </a:rPr>
              <a:t>Critical Key: for HRP-ecosystem apps, MyLife holds Personal and personal state data</a:t>
            </a:r>
          </a:p>
          <a:p>
            <a:pPr marL="685800" lvl="2" indent="-228600" algn="l" defTabSz="1155700">
              <a:lnSpc>
                <a:spcPct val="90000"/>
              </a:lnSpc>
              <a:spcBef>
                <a:spcPct val="0"/>
              </a:spcBef>
              <a:spcAft>
                <a:spcPct val="15000"/>
              </a:spcAft>
              <a:buChar char="•"/>
            </a:pPr>
            <a:r>
              <a:rPr lang="en-US" sz="1100" kern="1200" dirty="0">
                <a:solidFill>
                  <a:schemeClr val="tx1">
                    <a:lumMod val="85000"/>
                    <a:lumOff val="15000"/>
                  </a:schemeClr>
                </a:solidFill>
              </a:rPr>
              <a:t>How one wishes (and becomes able) to integrate this information into MyLife will be the fun expanding challenge both for us, AI and the membership</a:t>
            </a:r>
          </a:p>
          <a:p>
            <a:pPr marL="685800" lvl="2" indent="-228600" algn="l" defTabSz="1155700">
              <a:lnSpc>
                <a:spcPct val="90000"/>
              </a:lnSpc>
              <a:spcBef>
                <a:spcPct val="0"/>
              </a:spcBef>
              <a:spcAft>
                <a:spcPct val="15000"/>
              </a:spcAft>
              <a:buChar char="•"/>
            </a:pPr>
            <a:r>
              <a:rPr lang="en-US" sz="1100" kern="1200" dirty="0">
                <a:solidFill>
                  <a:schemeClr val="tx1">
                    <a:lumMod val="85000"/>
                    <a:lumOff val="15000"/>
                  </a:schemeClr>
                </a:solidFill>
              </a:rPr>
              <a:t>I guess we also require an </a:t>
            </a:r>
            <a:r>
              <a:rPr lang="en-US" sz="1100" kern="1200" dirty="0" err="1">
                <a:solidFill>
                  <a:schemeClr val="tx1">
                    <a:lumMod val="85000"/>
                    <a:lumOff val="15000"/>
                  </a:schemeClr>
                </a:solidFill>
              </a:rPr>
              <a:t>openAPI</a:t>
            </a:r>
            <a:r>
              <a:rPr lang="en-US" sz="1100" kern="1200" dirty="0">
                <a:solidFill>
                  <a:schemeClr val="tx1">
                    <a:lumMod val="85000"/>
                    <a:lumOff val="15000"/>
                  </a:schemeClr>
                </a:solidFill>
              </a:rPr>
              <a:t> display agent to be </a:t>
            </a:r>
          </a:p>
          <a:p>
            <a:pPr marL="228600" lvl="1" indent="-228600" algn="l" defTabSz="1155700">
              <a:lnSpc>
                <a:spcPct val="90000"/>
              </a:lnSpc>
              <a:spcBef>
                <a:spcPct val="0"/>
              </a:spcBef>
              <a:spcAft>
                <a:spcPct val="15000"/>
              </a:spcAft>
              <a:buChar char="•"/>
            </a:pPr>
            <a:r>
              <a:rPr lang="en-US" sz="1100" kern="1200" dirty="0">
                <a:solidFill>
                  <a:schemeClr val="tx1">
                    <a:lumMod val="85000"/>
                    <a:lumOff val="15000"/>
                  </a:schemeClr>
                </a:solidFill>
              </a:rPr>
              <a:t>The apps may/must(?) keep a state-history of the [blockchain] </a:t>
            </a:r>
          </a:p>
          <a:p>
            <a:pPr marL="228600" lvl="1" indent="-228600" algn="l" defTabSz="1155700">
              <a:lnSpc>
                <a:spcPct val="90000"/>
              </a:lnSpc>
              <a:spcBef>
                <a:spcPct val="0"/>
              </a:spcBef>
              <a:spcAft>
                <a:spcPct val="15000"/>
              </a:spcAft>
              <a:buChar char="•"/>
            </a:pPr>
            <a:r>
              <a:rPr lang="en-US" sz="1100" kern="1200" dirty="0">
                <a:solidFill>
                  <a:schemeClr val="tx1">
                    <a:lumMod val="85000"/>
                    <a:lumOff val="15000"/>
                  </a:schemeClr>
                </a:solidFill>
              </a:rPr>
              <a:t>MyLife must keep a state-history of modifications to the JSON-DATA versioning</a:t>
            </a:r>
          </a:p>
          <a:p>
            <a:pPr marL="228600" lvl="1" indent="-228600" algn="l" defTabSz="1155700">
              <a:lnSpc>
                <a:spcPct val="90000"/>
              </a:lnSpc>
              <a:spcBef>
                <a:spcPct val="0"/>
              </a:spcBef>
              <a:spcAft>
                <a:spcPct val="15000"/>
              </a:spcAft>
              <a:buChar char="•"/>
            </a:pPr>
            <a:endParaRPr lang="en-US" sz="1100" kern="1200" dirty="0">
              <a:solidFill>
                <a:schemeClr val="tx1">
                  <a:lumMod val="85000"/>
                  <a:lumOff val="15000"/>
                </a:schemeClr>
              </a:solidFill>
            </a:endParaRPr>
          </a:p>
          <a:p>
            <a:pPr marL="0" lvl="1" indent="0" algn="l" defTabSz="1155700">
              <a:lnSpc>
                <a:spcPct val="90000"/>
              </a:lnSpc>
              <a:spcBef>
                <a:spcPct val="0"/>
              </a:spcBef>
              <a:spcAft>
                <a:spcPct val="15000"/>
              </a:spcAft>
              <a:buNone/>
            </a:pPr>
            <a:r>
              <a:rPr lang="en-US" sz="1600" b="1" kern="1200" dirty="0">
                <a:solidFill>
                  <a:schemeClr val="tx1">
                    <a:lumMod val="85000"/>
                    <a:lumOff val="15000"/>
                  </a:schemeClr>
                </a:solidFill>
              </a:rPr>
              <a:t>Actions</a:t>
            </a:r>
          </a:p>
          <a:p>
            <a:pPr marL="228600" lvl="1" indent="-228600" algn="l" defTabSz="1155700">
              <a:lnSpc>
                <a:spcPct val="90000"/>
              </a:lnSpc>
              <a:spcBef>
                <a:spcPct val="0"/>
              </a:spcBef>
              <a:spcAft>
                <a:spcPct val="15000"/>
              </a:spcAft>
              <a:buChar char="•"/>
            </a:pPr>
            <a:r>
              <a:rPr lang="en-US" sz="1100" kern="1200" dirty="0">
                <a:solidFill>
                  <a:schemeClr val="tx1">
                    <a:lumMod val="85000"/>
                    <a:lumOff val="15000"/>
                  </a:schemeClr>
                </a:solidFill>
              </a:rPr>
              <a:t>Authenticate [occurs each receipt]</a:t>
            </a:r>
          </a:p>
          <a:p>
            <a:pPr marL="685800" lvl="2" indent="-228600" algn="l" defTabSz="1155700">
              <a:lnSpc>
                <a:spcPct val="90000"/>
              </a:lnSpc>
              <a:spcBef>
                <a:spcPct val="0"/>
              </a:spcBef>
              <a:spcAft>
                <a:spcPct val="15000"/>
              </a:spcAft>
              <a:buChar char="•"/>
            </a:pPr>
            <a:r>
              <a:rPr lang="en-US" sz="1100" kern="1200" dirty="0">
                <a:solidFill>
                  <a:schemeClr val="tx1">
                    <a:lumMod val="85000"/>
                    <a:lumOff val="15000"/>
                  </a:schemeClr>
                </a:solidFill>
              </a:rPr>
              <a:t>Internal event handlers: Opens or heats associated information sets</a:t>
            </a:r>
          </a:p>
          <a:p>
            <a:pPr marL="1143000" lvl="3" indent="-228600" algn="l" defTabSz="1155700">
              <a:lnSpc>
                <a:spcPct val="90000"/>
              </a:lnSpc>
              <a:spcBef>
                <a:spcPct val="0"/>
              </a:spcBef>
              <a:spcAft>
                <a:spcPct val="15000"/>
              </a:spcAft>
              <a:buChar char="•"/>
            </a:pPr>
            <a:r>
              <a:rPr lang="en-US" sz="1100" kern="1200" dirty="0">
                <a:solidFill>
                  <a:schemeClr val="tx1">
                    <a:lumMod val="85000"/>
                    <a:lumOff val="15000"/>
                  </a:schemeClr>
                </a:solidFill>
              </a:rPr>
              <a:t>App: opens or heats known app data upon request receipt</a:t>
            </a:r>
          </a:p>
          <a:p>
            <a:pPr marL="1600200" lvl="4" indent="-228600" algn="l" defTabSz="1155700">
              <a:lnSpc>
                <a:spcPct val="90000"/>
              </a:lnSpc>
              <a:spcBef>
                <a:spcPct val="0"/>
              </a:spcBef>
              <a:spcAft>
                <a:spcPct val="15000"/>
              </a:spcAft>
              <a:buChar char="•"/>
            </a:pPr>
            <a:r>
              <a:rPr lang="en-US" sz="1100" kern="1200" dirty="0">
                <a:solidFill>
                  <a:schemeClr val="tx1">
                    <a:lumMod val="85000"/>
                    <a:lumOff val="15000"/>
                  </a:schemeClr>
                </a:solidFill>
              </a:rPr>
              <a:t>Authorize: Map against Rights, privileges and request limits</a:t>
            </a:r>
          </a:p>
          <a:p>
            <a:pPr marL="1600200" lvl="4" indent="-228600" algn="l" defTabSz="1155700">
              <a:lnSpc>
                <a:spcPct val="90000"/>
              </a:lnSpc>
              <a:spcBef>
                <a:spcPct val="0"/>
              </a:spcBef>
              <a:spcAft>
                <a:spcPct val="15000"/>
              </a:spcAft>
              <a:buChar char="•"/>
            </a:pPr>
            <a:r>
              <a:rPr lang="en-US" sz="1100" kern="1200" dirty="0">
                <a:solidFill>
                  <a:schemeClr val="tx1">
                    <a:lumMod val="85000"/>
                    <a:lumOff val="15000"/>
                  </a:schemeClr>
                </a:solidFill>
              </a:rPr>
              <a:t>User indicated (pre-sniff?) has not blocked or altered permissions for application; may end up being a decoration later, I guess it depends on how often it happens and whether or not we should support early intervention; certainly we should </a:t>
            </a:r>
            <a:r>
              <a:rPr lang="en-US" sz="1100" kern="1200" dirty="0" err="1">
                <a:solidFill>
                  <a:schemeClr val="tx1">
                    <a:lumMod val="85000"/>
                    <a:lumOff val="15000"/>
                  </a:schemeClr>
                </a:solidFill>
              </a:rPr>
              <a:t>scalably</a:t>
            </a:r>
            <a:r>
              <a:rPr lang="en-US" sz="1100" kern="1200" dirty="0">
                <a:solidFill>
                  <a:schemeClr val="tx1">
                    <a:lumMod val="85000"/>
                    <a:lumOff val="15000"/>
                  </a:schemeClr>
                </a:solidFill>
              </a:rPr>
              <a:t> ALLOW for it</a:t>
            </a:r>
          </a:p>
          <a:p>
            <a:pPr marL="1143000" lvl="3" indent="-228600" algn="l" defTabSz="1155700">
              <a:lnSpc>
                <a:spcPct val="90000"/>
              </a:lnSpc>
              <a:spcBef>
                <a:spcPct val="0"/>
              </a:spcBef>
              <a:spcAft>
                <a:spcPct val="15000"/>
              </a:spcAft>
              <a:buChar char="•"/>
            </a:pPr>
            <a:r>
              <a:rPr lang="en-US" sz="1100" kern="1200" dirty="0">
                <a:solidFill>
                  <a:schemeClr val="tx1">
                    <a:lumMod val="85000"/>
                    <a:lumOff val="15000"/>
                  </a:schemeClr>
                </a:solidFill>
              </a:rPr>
              <a:t>Request Metadata: </a:t>
            </a:r>
          </a:p>
          <a:p>
            <a:pPr marL="1600200" lvl="4" indent="-228600" algn="l" defTabSz="1155700">
              <a:lnSpc>
                <a:spcPct val="90000"/>
              </a:lnSpc>
              <a:spcBef>
                <a:spcPct val="0"/>
              </a:spcBef>
              <a:spcAft>
                <a:spcPct val="15000"/>
              </a:spcAft>
              <a:buChar char="•"/>
            </a:pPr>
            <a:r>
              <a:rPr lang="en-US" sz="1100" kern="1200" dirty="0">
                <a:solidFill>
                  <a:schemeClr val="tx1">
                    <a:lumMod val="85000"/>
                    <a:lumOff val="15000"/>
                  </a:schemeClr>
                </a:solidFill>
              </a:rPr>
              <a:t>Ensures that form and content is valid according to latest JSON</a:t>
            </a:r>
          </a:p>
          <a:p>
            <a:pPr marL="1600200" lvl="4" indent="-228600" algn="l" defTabSz="1155700">
              <a:lnSpc>
                <a:spcPct val="90000"/>
              </a:lnSpc>
              <a:spcBef>
                <a:spcPct val="0"/>
              </a:spcBef>
              <a:spcAft>
                <a:spcPct val="15000"/>
              </a:spcAft>
              <a:buChar char="•"/>
            </a:pPr>
            <a:r>
              <a:rPr lang="en-US" sz="1100" kern="1200" dirty="0">
                <a:solidFill>
                  <a:schemeClr val="tx1">
                    <a:lumMod val="85000"/>
                    <a:lumOff val="15000"/>
                  </a:schemeClr>
                </a:solidFill>
              </a:rPr>
              <a:t>Meets limits for fields (and user?)</a:t>
            </a:r>
          </a:p>
          <a:p>
            <a:pPr marL="1600200" lvl="4" indent="-228600" algn="l" defTabSz="1155700">
              <a:lnSpc>
                <a:spcPct val="90000"/>
              </a:lnSpc>
              <a:spcBef>
                <a:spcPct val="0"/>
              </a:spcBef>
              <a:spcAft>
                <a:spcPct val="15000"/>
              </a:spcAft>
              <a:buChar char="•"/>
            </a:pPr>
            <a:r>
              <a:rPr lang="en-US" sz="1100" kern="1200" dirty="0">
                <a:solidFill>
                  <a:schemeClr val="tx1">
                    <a:lumMod val="85000"/>
                    <a:lumOff val="15000"/>
                  </a:schemeClr>
                </a:solidFill>
              </a:rPr>
              <a:t>User must have data OR user must be logged in and authenticated your app (outside ecosystem)</a:t>
            </a:r>
          </a:p>
          <a:p>
            <a:pPr marL="1143000" lvl="3" indent="-228600" algn="l" defTabSz="1155700">
              <a:lnSpc>
                <a:spcPct val="90000"/>
              </a:lnSpc>
              <a:spcBef>
                <a:spcPct val="0"/>
              </a:spcBef>
              <a:spcAft>
                <a:spcPct val="15000"/>
              </a:spcAft>
              <a:buChar char="•"/>
            </a:pPr>
            <a:r>
              <a:rPr lang="en-US" sz="1100" kern="1200" dirty="0">
                <a:solidFill>
                  <a:schemeClr val="tx1">
                    <a:lumMod val="85000"/>
                    <a:lumOff val="15000"/>
                  </a:schemeClr>
                </a:solidFill>
              </a:rPr>
              <a:t>Session: Identifies valid session which may or may not load data about multiple users (unlikely day one!), or is merely a security gateway</a:t>
            </a:r>
          </a:p>
          <a:p>
            <a:pPr marL="1143000" lvl="3" indent="-228600" algn="l" defTabSz="1155700">
              <a:lnSpc>
                <a:spcPct val="90000"/>
              </a:lnSpc>
              <a:spcBef>
                <a:spcPct val="0"/>
              </a:spcBef>
              <a:spcAft>
                <a:spcPct val="15000"/>
              </a:spcAft>
              <a:buChar char="•"/>
            </a:pPr>
            <a:r>
              <a:rPr lang="en-US" sz="1100" kern="1200" dirty="0">
                <a:solidFill>
                  <a:schemeClr val="tx1">
                    <a:lumMod val="85000"/>
                    <a:lumOff val="15000"/>
                  </a:schemeClr>
                </a:solidFill>
              </a:rPr>
              <a:t>User: Confirms and provides access to user data</a:t>
            </a:r>
          </a:p>
          <a:p>
            <a:pPr marL="1600200" lvl="4" indent="-228600" algn="l" defTabSz="1155700">
              <a:lnSpc>
                <a:spcPct val="90000"/>
              </a:lnSpc>
              <a:spcBef>
                <a:spcPct val="0"/>
              </a:spcBef>
              <a:spcAft>
                <a:spcPct val="15000"/>
              </a:spcAft>
              <a:buChar char="•"/>
            </a:pPr>
            <a:r>
              <a:rPr lang="en-US" sz="1100" kern="1200" dirty="0">
                <a:solidFill>
                  <a:schemeClr val="tx1">
                    <a:lumMod val="85000"/>
                    <a:lumOff val="15000"/>
                  </a:schemeClr>
                </a:solidFill>
              </a:rPr>
              <a:t>Personal</a:t>
            </a:r>
          </a:p>
          <a:p>
            <a:pPr marL="1600200" lvl="4" indent="-228600" algn="l" defTabSz="1155700">
              <a:lnSpc>
                <a:spcPct val="90000"/>
              </a:lnSpc>
              <a:spcBef>
                <a:spcPct val="0"/>
              </a:spcBef>
              <a:spcAft>
                <a:spcPct val="15000"/>
              </a:spcAft>
              <a:buChar char="•"/>
            </a:pPr>
            <a:r>
              <a:rPr lang="en-US" sz="1100" kern="1200" dirty="0">
                <a:solidFill>
                  <a:schemeClr val="tx1">
                    <a:lumMod val="85000"/>
                    <a:lumOff val="15000"/>
                  </a:schemeClr>
                </a:solidFill>
              </a:rPr>
              <a:t>App-Specific Record (limit always of one?)</a:t>
            </a:r>
          </a:p>
          <a:p>
            <a:pPr marL="228600" lvl="1" indent="-228600" algn="l" defTabSz="1155700">
              <a:lnSpc>
                <a:spcPct val="90000"/>
              </a:lnSpc>
              <a:spcBef>
                <a:spcPct val="0"/>
              </a:spcBef>
              <a:spcAft>
                <a:spcPct val="15000"/>
              </a:spcAft>
              <a:buChar char="•"/>
            </a:pPr>
            <a:r>
              <a:rPr lang="en-US" sz="1100" kern="1200" dirty="0">
                <a:solidFill>
                  <a:schemeClr val="tx1">
                    <a:lumMod val="85000"/>
                    <a:lumOff val="15000"/>
                  </a:schemeClr>
                </a:solidFill>
              </a:rPr>
              <a:t>Populate (pull request) – we diff your data then consume (git!)</a:t>
            </a:r>
          </a:p>
          <a:p>
            <a:pPr marL="685800" lvl="2" indent="-228600" algn="l" defTabSz="1155700">
              <a:lnSpc>
                <a:spcPct val="90000"/>
              </a:lnSpc>
              <a:spcBef>
                <a:spcPct val="0"/>
              </a:spcBef>
              <a:spcAft>
                <a:spcPct val="15000"/>
              </a:spcAft>
              <a:buChar char="•"/>
            </a:pPr>
            <a:r>
              <a:rPr lang="en-US" sz="1100" kern="1200" dirty="0">
                <a:solidFill>
                  <a:schemeClr val="tx1">
                    <a:lumMod val="85000"/>
                    <a:lumOff val="15000"/>
                  </a:schemeClr>
                </a:solidFill>
              </a:rPr>
              <a:t>Retrieve member state packet</a:t>
            </a:r>
          </a:p>
          <a:p>
            <a:pPr marL="685800" lvl="2" indent="-228600" algn="l" defTabSz="1155700">
              <a:lnSpc>
                <a:spcPct val="90000"/>
              </a:lnSpc>
              <a:spcBef>
                <a:spcPct val="0"/>
              </a:spcBef>
              <a:spcAft>
                <a:spcPct val="15000"/>
              </a:spcAft>
              <a:buChar char="•"/>
            </a:pPr>
            <a:r>
              <a:rPr lang="en-US" sz="1100" kern="1200" dirty="0">
                <a:solidFill>
                  <a:schemeClr val="tx1">
                    <a:lumMod val="85000"/>
                    <a:lumOff val="15000"/>
                  </a:schemeClr>
                </a:solidFill>
              </a:rPr>
              <a:t>Diff data structure of packet against git (cached within…?)</a:t>
            </a:r>
          </a:p>
          <a:p>
            <a:pPr marL="685800" lvl="2" indent="-228600" algn="l" defTabSz="1155700">
              <a:lnSpc>
                <a:spcPct val="90000"/>
              </a:lnSpc>
              <a:spcBef>
                <a:spcPct val="0"/>
              </a:spcBef>
              <a:spcAft>
                <a:spcPct val="15000"/>
              </a:spcAft>
              <a:buChar char="•"/>
            </a:pPr>
            <a:r>
              <a:rPr lang="en-US" sz="1100" kern="1200" dirty="0">
                <a:solidFill>
                  <a:schemeClr val="tx1">
                    <a:lumMod val="85000"/>
                    <a:lumOff val="15000"/>
                  </a:schemeClr>
                </a:solidFill>
              </a:rPr>
              <a:t>Do NOT send any field data that is not in the current JSON git/</a:t>
            </a:r>
            <a:r>
              <a:rPr lang="en-US" sz="1100" kern="1200" dirty="0" err="1">
                <a:solidFill>
                  <a:schemeClr val="tx1">
                    <a:lumMod val="85000"/>
                    <a:lumOff val="15000"/>
                  </a:schemeClr>
                </a:solidFill>
              </a:rPr>
              <a:t>npm</a:t>
            </a:r>
            <a:r>
              <a:rPr lang="en-US" sz="1100" kern="1200" dirty="0">
                <a:solidFill>
                  <a:schemeClr val="tx1">
                    <a:lumMod val="85000"/>
                    <a:lumOff val="15000"/>
                  </a:schemeClr>
                </a:solidFill>
              </a:rPr>
              <a:t> template (or recognized by additionally condoned rules, or AI-Agent(?))</a:t>
            </a:r>
          </a:p>
          <a:p>
            <a:pPr marL="228600" lvl="1" indent="-228600" algn="l" defTabSz="1155700">
              <a:lnSpc>
                <a:spcPct val="90000"/>
              </a:lnSpc>
              <a:spcBef>
                <a:spcPct val="0"/>
              </a:spcBef>
              <a:spcAft>
                <a:spcPct val="15000"/>
              </a:spcAft>
              <a:buChar char="•"/>
            </a:pPr>
            <a:r>
              <a:rPr lang="en-US" sz="1100" kern="1200" dirty="0">
                <a:solidFill>
                  <a:schemeClr val="tx1">
                    <a:lumMod val="85000"/>
                    <a:lumOff val="15000"/>
                  </a:schemeClr>
                </a:solidFill>
              </a:rPr>
              <a:t>Post</a:t>
            </a:r>
          </a:p>
          <a:p>
            <a:pPr marL="228600" lvl="1" indent="-228600" algn="l" defTabSz="1155700">
              <a:lnSpc>
                <a:spcPct val="90000"/>
              </a:lnSpc>
              <a:spcBef>
                <a:spcPct val="0"/>
              </a:spcBef>
              <a:spcAft>
                <a:spcPct val="15000"/>
              </a:spcAft>
              <a:buChar char="•"/>
            </a:pPr>
            <a:r>
              <a:rPr lang="en-US" sz="1100" kern="1200" dirty="0">
                <a:solidFill>
                  <a:schemeClr val="tx1">
                    <a:lumMod val="85000"/>
                    <a:lumOff val="15000"/>
                  </a:schemeClr>
                </a:solidFill>
              </a:rPr>
              <a:t>Retire/Refactor -&gt; may need to be completed internally if ecosystem partner dissolves</a:t>
            </a:r>
          </a:p>
          <a:p>
            <a:pPr marL="685800" lvl="2" indent="-228600" algn="l" defTabSz="1155700">
              <a:lnSpc>
                <a:spcPct val="90000"/>
              </a:lnSpc>
              <a:spcBef>
                <a:spcPct val="0"/>
              </a:spcBef>
              <a:spcAft>
                <a:spcPct val="15000"/>
              </a:spcAft>
              <a:buChar char="•"/>
            </a:pPr>
            <a:r>
              <a:rPr lang="en-US" sz="1100" kern="1200" dirty="0">
                <a:solidFill>
                  <a:schemeClr val="tx1">
                    <a:lumMod val="85000"/>
                    <a:lumOff val="15000"/>
                  </a:schemeClr>
                </a:solidFill>
              </a:rPr>
              <a:t>May be pathway for HRP, not sure what to enforce for others, but even longer-term concern</a:t>
            </a:r>
          </a:p>
          <a:p>
            <a:pPr marL="228600" lvl="1" indent="-228600" algn="l" defTabSz="1155700">
              <a:lnSpc>
                <a:spcPct val="90000"/>
              </a:lnSpc>
              <a:spcBef>
                <a:spcPct val="0"/>
              </a:spcBef>
              <a:spcAft>
                <a:spcPct val="15000"/>
              </a:spcAft>
              <a:buChar char="•"/>
            </a:pPr>
            <a:endParaRPr lang="en-US" sz="1100" kern="1200" dirty="0">
              <a:solidFill>
                <a:schemeClr val="tx1">
                  <a:lumMod val="85000"/>
                  <a:lumOff val="15000"/>
                </a:schemeClr>
              </a:solidFill>
            </a:endParaRPr>
          </a:p>
          <a:p>
            <a:pPr marL="0" lvl="1" indent="0" algn="l" defTabSz="1155700">
              <a:lnSpc>
                <a:spcPct val="90000"/>
              </a:lnSpc>
              <a:spcBef>
                <a:spcPct val="0"/>
              </a:spcBef>
              <a:spcAft>
                <a:spcPct val="15000"/>
              </a:spcAft>
              <a:buNone/>
            </a:pPr>
            <a:r>
              <a:rPr lang="en-US" sz="1100" kern="1200" dirty="0">
                <a:solidFill>
                  <a:schemeClr val="tx1">
                    <a:lumMod val="85000"/>
                    <a:lumOff val="15000"/>
                  </a:schemeClr>
                </a:solidFill>
              </a:rPr>
              <a:t>Topic for discussion: For ecosystem apps, we should probably require that the user be “logged in” at first, but what about externals? Is it better for </a:t>
            </a:r>
            <a:r>
              <a:rPr lang="en-US" sz="1100" i="1" kern="1200" dirty="0">
                <a:solidFill>
                  <a:schemeClr val="tx1">
                    <a:lumMod val="85000"/>
                    <a:lumOff val="15000"/>
                  </a:schemeClr>
                </a:solidFill>
              </a:rPr>
              <a:t>us</a:t>
            </a:r>
            <a:r>
              <a:rPr lang="en-US" sz="1100" i="0" kern="1200" dirty="0">
                <a:solidFill>
                  <a:schemeClr val="tx1">
                    <a:lumMod val="85000"/>
                    <a:lumOff val="15000"/>
                  </a:schemeClr>
                </a:solidFill>
              </a:rPr>
              <a:t> if they save state </a:t>
            </a:r>
            <a:r>
              <a:rPr lang="en-US" sz="1100" i="1" kern="1200" dirty="0">
                <a:solidFill>
                  <a:schemeClr val="tx1">
                    <a:lumMod val="85000"/>
                    <a:lumOff val="15000"/>
                  </a:schemeClr>
                </a:solidFill>
              </a:rPr>
              <a:t>instead</a:t>
            </a:r>
            <a:r>
              <a:rPr lang="en-US" sz="1100" i="0" kern="1200" dirty="0">
                <a:solidFill>
                  <a:schemeClr val="tx1">
                    <a:lumMod val="85000"/>
                    <a:lumOff val="15000"/>
                  </a:schemeClr>
                </a:solidFill>
              </a:rPr>
              <a:t>? Don’t think so, but in such case</a:t>
            </a:r>
            <a:r>
              <a:rPr lang="en-US" sz="1100" kern="1200" dirty="0">
                <a:solidFill>
                  <a:schemeClr val="tx1">
                    <a:lumMod val="85000"/>
                    <a:lumOff val="15000"/>
                  </a:schemeClr>
                </a:solidFill>
              </a:rPr>
              <a:t>; conceive of MyLife as a bridge instead of a data repo – i.e., MyLife, or, we the people, have access to our data </a:t>
            </a:r>
            <a:r>
              <a:rPr lang="en-US" sz="1100" i="1" kern="1200" dirty="0">
                <a:solidFill>
                  <a:schemeClr val="tx1">
                    <a:lumMod val="85000"/>
                    <a:lumOff val="15000"/>
                  </a:schemeClr>
                </a:solidFill>
              </a:rPr>
              <a:t>wherever</a:t>
            </a:r>
            <a:r>
              <a:rPr lang="en-US" sz="1100" i="0" kern="1200" dirty="0">
                <a:solidFill>
                  <a:schemeClr val="tx1">
                    <a:lumMod val="85000"/>
                    <a:lumOff val="15000"/>
                  </a:schemeClr>
                </a:solidFill>
              </a:rPr>
              <a:t> it resides!</a:t>
            </a:r>
            <a:endParaRPr lang="en-US" sz="1100" kern="1200" dirty="0">
              <a:solidFill>
                <a:schemeClr val="tx1">
                  <a:lumMod val="85000"/>
                  <a:lumOff val="15000"/>
                </a:schemeClr>
              </a:solidFill>
            </a:endParaRPr>
          </a:p>
          <a:p>
            <a:pPr marL="228600" lvl="1" indent="-228600" algn="l" defTabSz="1155700">
              <a:lnSpc>
                <a:spcPct val="90000"/>
              </a:lnSpc>
              <a:spcBef>
                <a:spcPct val="0"/>
              </a:spcBef>
              <a:spcAft>
                <a:spcPct val="15000"/>
              </a:spcAft>
              <a:buChar char="•"/>
            </a:pPr>
            <a:r>
              <a:rPr lang="en-US" sz="1100" kern="1200" dirty="0">
                <a:solidFill>
                  <a:schemeClr val="tx1">
                    <a:lumMod val="85000"/>
                    <a:lumOff val="15000"/>
                  </a:schemeClr>
                </a:solidFill>
              </a:rPr>
              <a:t>It’s your data, they say! but what does that really mean right now, as each </a:t>
            </a:r>
            <a:r>
              <a:rPr lang="en-US" sz="1100" kern="1200" dirty="0" err="1">
                <a:solidFill>
                  <a:schemeClr val="tx1">
                    <a:lumMod val="85000"/>
                    <a:lumOff val="15000"/>
                  </a:schemeClr>
                </a:solidFill>
              </a:rPr>
              <a:t>corp</a:t>
            </a:r>
            <a:r>
              <a:rPr lang="en-US" sz="1100" kern="1200" dirty="0">
                <a:solidFill>
                  <a:schemeClr val="tx1">
                    <a:lumMod val="85000"/>
                    <a:lumOff val="15000"/>
                  </a:schemeClr>
                </a:solidFill>
              </a:rPr>
              <a:t> greedily hordes? No, </a:t>
            </a:r>
            <a:r>
              <a:rPr lang="en-US" sz="1100" b="1" kern="1200" dirty="0">
                <a:solidFill>
                  <a:schemeClr val="tx1">
                    <a:lumMod val="85000"/>
                    <a:lumOff val="15000"/>
                  </a:schemeClr>
                </a:solidFill>
              </a:rPr>
              <a:t>THIS</a:t>
            </a:r>
            <a:r>
              <a:rPr lang="en-US" sz="1100" b="0" kern="1200" dirty="0">
                <a:solidFill>
                  <a:schemeClr val="tx1">
                    <a:lumMod val="85000"/>
                    <a:lumOff val="15000"/>
                  </a:schemeClr>
                </a:solidFill>
              </a:rPr>
              <a:t> is how we assure and confirm that it is indeed your data</a:t>
            </a:r>
            <a:endParaRPr lang="en-US" sz="1100" kern="1200" dirty="0">
              <a:solidFill>
                <a:schemeClr val="tx1">
                  <a:lumMod val="85000"/>
                  <a:lumOff val="15000"/>
                </a:schemeClr>
              </a:solidFill>
            </a:endParaRPr>
          </a:p>
          <a:p>
            <a:pPr marL="228600" lvl="1" indent="-228600" algn="l" defTabSz="1155700">
              <a:lnSpc>
                <a:spcPct val="90000"/>
              </a:lnSpc>
              <a:spcBef>
                <a:spcPct val="0"/>
              </a:spcBef>
              <a:spcAft>
                <a:spcPct val="15000"/>
              </a:spcAft>
              <a:buChar char="•"/>
            </a:pPr>
            <a:endParaRPr lang="en-US" sz="1100" kern="1200" dirty="0">
              <a:solidFill>
                <a:schemeClr val="tx1">
                  <a:lumMod val="85000"/>
                  <a:lumOff val="15000"/>
                </a:schemeClr>
              </a:solidFill>
            </a:endParaRPr>
          </a:p>
          <a:p>
            <a:pPr marL="228600" lvl="1" indent="-228600" algn="l" defTabSz="1155700">
              <a:lnSpc>
                <a:spcPct val="90000"/>
              </a:lnSpc>
              <a:spcBef>
                <a:spcPct val="0"/>
              </a:spcBef>
              <a:spcAft>
                <a:spcPct val="15000"/>
              </a:spcAft>
              <a:buChar char="•"/>
            </a:pPr>
            <a:endParaRPr lang="en-US" sz="1100" kern="1200" dirty="0">
              <a:solidFill>
                <a:schemeClr val="tx1">
                  <a:lumMod val="85000"/>
                  <a:lumOff val="15000"/>
                </a:schemeClr>
              </a:solidFill>
            </a:endParaRPr>
          </a:p>
          <a:p>
            <a:pPr marL="0" lvl="1" indent="0" algn="l" defTabSz="1155700">
              <a:lnSpc>
                <a:spcPct val="90000"/>
              </a:lnSpc>
              <a:spcBef>
                <a:spcPct val="0"/>
              </a:spcBef>
              <a:spcAft>
                <a:spcPct val="15000"/>
              </a:spcAft>
              <a:buNone/>
            </a:pPr>
            <a:r>
              <a:rPr lang="en-US" sz="1100" kern="1200" dirty="0">
                <a:solidFill>
                  <a:schemeClr val="tx1">
                    <a:lumMod val="85000"/>
                    <a:lumOff val="15000"/>
                  </a:schemeClr>
                </a:solidFill>
              </a:rPr>
              <a:t>At first, a member might use company A over company B because they pay MyLife for more commits [save state] and therefore have greater </a:t>
            </a:r>
            <a:r>
              <a:rPr lang="en-US" sz="1100" i="1" kern="1200" dirty="0">
                <a:solidFill>
                  <a:schemeClr val="tx1">
                    <a:lumMod val="85000"/>
                    <a:lumOff val="15000"/>
                  </a:schemeClr>
                </a:solidFill>
              </a:rPr>
              <a:t>potential </a:t>
            </a:r>
            <a:r>
              <a:rPr lang="en-US" sz="1100" i="0" kern="1200" dirty="0">
                <a:solidFill>
                  <a:schemeClr val="tx1">
                    <a:lumMod val="85000"/>
                    <a:lumOff val="15000"/>
                  </a:schemeClr>
                </a:solidFill>
              </a:rPr>
              <a:t>future </a:t>
            </a:r>
            <a:r>
              <a:rPr lang="en-US" sz="1100" kern="1200" dirty="0">
                <a:solidFill>
                  <a:schemeClr val="tx1">
                    <a:lumMod val="85000"/>
                    <a:lumOff val="15000"/>
                  </a:schemeClr>
                </a:solidFill>
              </a:rPr>
              <a:t>fidelity– this concept would atrophy (hopefully soon!) and the “apps” or digital arenas in which one spends most of the time will become the ones that save state most frequently, kind of like someone we know… consciousness</a:t>
            </a:r>
          </a:p>
          <a:p>
            <a:pPr marL="0" lvl="1" indent="0" algn="l" defTabSz="1155700">
              <a:lnSpc>
                <a:spcPct val="90000"/>
              </a:lnSpc>
              <a:spcBef>
                <a:spcPct val="0"/>
              </a:spcBef>
              <a:spcAft>
                <a:spcPct val="15000"/>
              </a:spcAft>
              <a:buNone/>
            </a:pPr>
            <a:r>
              <a:rPr lang="en-US" sz="1100" kern="1200" dirty="0">
                <a:solidFill>
                  <a:schemeClr val="tx1">
                    <a:lumMod val="85000"/>
                    <a:lumOff val="15000"/>
                  </a:schemeClr>
                </a:solidFill>
              </a:rPr>
              <a:t>The rich will have to go first unless you want to go down in future history as fomenting a literal revolution and offing with their heads! Not a nice look either, I’m afraid! But contact with me with ideas! The non-violenter the more actionable.</a:t>
            </a:r>
            <a:endParaRPr lang="en-US" sz="1100" kern="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F4049-3139-4326-A3A6-13B7988235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249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228600" algn="l" defTabSz="1155700">
              <a:lnSpc>
                <a:spcPct val="90000"/>
              </a:lnSpc>
              <a:spcBef>
                <a:spcPct val="0"/>
              </a:spcBef>
              <a:spcAft>
                <a:spcPct val="15000"/>
              </a:spcAft>
              <a:buChar char="•"/>
            </a:pPr>
            <a:r>
              <a:rPr lang="en-US" sz="1100" kern="1200" dirty="0"/>
              <a:t>Sequence Diagram</a:t>
            </a:r>
          </a:p>
          <a:p>
            <a:pPr marL="228600" lvl="1" indent="-228600" algn="l" defTabSz="1155700">
              <a:lnSpc>
                <a:spcPct val="90000"/>
              </a:lnSpc>
              <a:spcBef>
                <a:spcPct val="0"/>
              </a:spcBef>
              <a:spcAft>
                <a:spcPct val="15000"/>
              </a:spcAft>
              <a:buChar char="•"/>
            </a:pPr>
            <a:r>
              <a:rPr lang="en-US" sz="1100" kern="1200" dirty="0"/>
              <a:t>Eid = experienced (experience.id)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F4049-3139-4326-A3A6-13B7988235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271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lgn="l" defTabSz="1155700">
              <a:lnSpc>
                <a:spcPct val="90000"/>
              </a:lnSpc>
              <a:spcBef>
                <a:spcPct val="0"/>
              </a:spcBef>
              <a:spcAft>
                <a:spcPct val="15000"/>
              </a:spcAft>
              <a:buNone/>
            </a:pPr>
            <a:r>
              <a:rPr lang="en-US" sz="1100" kern="1200" dirty="0"/>
              <a:t>-=[0987u6y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F4049-3139-4326-A3A6-13B7988235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5304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9" name="Rectangle 69">
            <a:extLst>
              <a:ext uri="{FF2B5EF4-FFF2-40B4-BE49-F238E27FC236}">
                <a16:creationId xmlns:a16="http://schemas.microsoft.com/office/drawing/2014/main" id="{9B6CD22E-2269-419F-9E81-016EA035D4C1}"/>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71">
            <a:extLst>
              <a:ext uri="{FF2B5EF4-FFF2-40B4-BE49-F238E27FC236}">
                <a16:creationId xmlns:a16="http://schemas.microsoft.com/office/drawing/2014/main" id="{AA607D34-E2A9-4595-9DB2-5472E077CA49}"/>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7307082" y="0"/>
            <a:ext cx="4884918" cy="6858000"/>
          </a:xfrm>
          <a:custGeom>
            <a:avLst/>
            <a:gdLst>
              <a:gd name="connsiteX0" fmla="*/ 1097203 w 4884918"/>
              <a:gd name="connsiteY0" fmla="*/ 0 h 6858000"/>
              <a:gd name="connsiteX1" fmla="*/ 1154155 w 4884918"/>
              <a:gd name="connsiteY1" fmla="*/ 0 h 6858000"/>
              <a:gd name="connsiteX2" fmla="*/ 972305 w 4884918"/>
              <a:gd name="connsiteY2" fmla="*/ 343212 h 6858000"/>
              <a:gd name="connsiteX3" fmla="*/ 780524 w 4884918"/>
              <a:gd name="connsiteY3" fmla="*/ 761067 h 6858000"/>
              <a:gd name="connsiteX4" fmla="*/ 737045 w 4884918"/>
              <a:gd name="connsiteY4" fmla="*/ 865164 h 6858000"/>
              <a:gd name="connsiteX5" fmla="*/ 762322 w 4884918"/>
              <a:gd name="connsiteY5" fmla="*/ 830676 h 6858000"/>
              <a:gd name="connsiteX6" fmla="*/ 1118805 w 4884918"/>
              <a:gd name="connsiteY6" fmla="*/ 160440 h 6858000"/>
              <a:gd name="connsiteX7" fmla="*/ 1221640 w 4884918"/>
              <a:gd name="connsiteY7" fmla="*/ 0 h 6858000"/>
              <a:gd name="connsiteX8" fmla="*/ 4884918 w 4884918"/>
              <a:gd name="connsiteY8" fmla="*/ 0 h 6858000"/>
              <a:gd name="connsiteX9" fmla="*/ 4884918 w 4884918"/>
              <a:gd name="connsiteY9" fmla="*/ 6857999 h 6858000"/>
              <a:gd name="connsiteX10" fmla="*/ 4884918 w 4884918"/>
              <a:gd name="connsiteY10" fmla="*/ 6858000 h 6858000"/>
              <a:gd name="connsiteX11" fmla="*/ 704817 w 4884918"/>
              <a:gd name="connsiteY11" fmla="*/ 6858000 h 6858000"/>
              <a:gd name="connsiteX12" fmla="*/ 618717 w 4884918"/>
              <a:gd name="connsiteY12" fmla="*/ 6672538 h 6858000"/>
              <a:gd name="connsiteX13" fmla="*/ 309324 w 4884918"/>
              <a:gd name="connsiteY13" fmla="*/ 5833618 h 6858000"/>
              <a:gd name="connsiteX14" fmla="*/ 209850 w 4884918"/>
              <a:gd name="connsiteY14" fmla="*/ 5484180 h 6858000"/>
              <a:gd name="connsiteX15" fmla="*/ 211619 w 4884918"/>
              <a:gd name="connsiteY15" fmla="*/ 5517653 h 6858000"/>
              <a:gd name="connsiteX16" fmla="*/ 361778 w 4884918"/>
              <a:gd name="connsiteY16" fmla="*/ 6145524 h 6858000"/>
              <a:gd name="connsiteX17" fmla="*/ 591356 w 4884918"/>
              <a:gd name="connsiteY17" fmla="*/ 6843306 h 6858000"/>
              <a:gd name="connsiteX18" fmla="*/ 597415 w 4884918"/>
              <a:gd name="connsiteY18" fmla="*/ 6858000 h 6858000"/>
              <a:gd name="connsiteX19" fmla="*/ 545224 w 4884918"/>
              <a:gd name="connsiteY19" fmla="*/ 6858000 h 6858000"/>
              <a:gd name="connsiteX20" fmla="*/ 533604 w 4884918"/>
              <a:gd name="connsiteY20" fmla="*/ 6830072 h 6858000"/>
              <a:gd name="connsiteX21" fmla="*/ 169657 w 4884918"/>
              <a:gd name="connsiteY21" fmla="*/ 5556577 h 6858000"/>
              <a:gd name="connsiteX22" fmla="*/ 12169 w 4884918"/>
              <a:gd name="connsiteY22" fmla="*/ 4362835 h 6858000"/>
              <a:gd name="connsiteX23" fmla="*/ 46168 w 4884918"/>
              <a:gd name="connsiteY23" fmla="*/ 3338487 h 6858000"/>
              <a:gd name="connsiteX24" fmla="*/ 490574 w 4884918"/>
              <a:gd name="connsiteY24" fmla="*/ 1381078 h 6858000"/>
              <a:gd name="connsiteX25" fmla="*/ 984701 w 4884918"/>
              <a:gd name="connsiteY25"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84918"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4884918" y="0"/>
                </a:lnTo>
                <a:lnTo>
                  <a:pt x="4884918" y="6857999"/>
                </a:lnTo>
                <a:lnTo>
                  <a:pt x="4884918"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2"/>
          </a:solidFill>
          <a:ln w="6857" cap="flat">
            <a:noFill/>
            <a:prstDash val="solid"/>
            <a:miter/>
          </a:ln>
        </p:spPr>
        <p:txBody>
          <a:bodyPr wrap="square" rtlCol="0" anchor="ctr">
            <a:noAutofit/>
          </a:bodyPr>
          <a:lstStyle/>
          <a:p>
            <a:endParaRPr lang="en-US"/>
          </a:p>
        </p:txBody>
      </p:sp>
      <p:sp>
        <p:nvSpPr>
          <p:cNvPr id="11" name="sketch line">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50180" y="5439978"/>
            <a:ext cx="5897880" cy="18288"/>
          </a:xfrm>
          <a:custGeom>
            <a:avLst/>
            <a:gdLst>
              <a:gd name="connsiteX0" fmla="*/ 0 w 5897880"/>
              <a:gd name="connsiteY0" fmla="*/ 0 h 18288"/>
              <a:gd name="connsiteX1" fmla="*/ 537362 w 5897880"/>
              <a:gd name="connsiteY1" fmla="*/ 0 h 18288"/>
              <a:gd name="connsiteX2" fmla="*/ 1133704 w 5897880"/>
              <a:gd name="connsiteY2" fmla="*/ 0 h 18288"/>
              <a:gd name="connsiteX3" fmla="*/ 1671066 w 5897880"/>
              <a:gd name="connsiteY3" fmla="*/ 0 h 18288"/>
              <a:gd name="connsiteX4" fmla="*/ 2385365 w 5897880"/>
              <a:gd name="connsiteY4" fmla="*/ 0 h 18288"/>
              <a:gd name="connsiteX5" fmla="*/ 3040685 w 5897880"/>
              <a:gd name="connsiteY5" fmla="*/ 0 h 18288"/>
              <a:gd name="connsiteX6" fmla="*/ 3696005 w 5897880"/>
              <a:gd name="connsiteY6" fmla="*/ 0 h 18288"/>
              <a:gd name="connsiteX7" fmla="*/ 4469282 w 5897880"/>
              <a:gd name="connsiteY7" fmla="*/ 0 h 18288"/>
              <a:gd name="connsiteX8" fmla="*/ 5183581 w 5897880"/>
              <a:gd name="connsiteY8" fmla="*/ 0 h 18288"/>
              <a:gd name="connsiteX9" fmla="*/ 5897880 w 5897880"/>
              <a:gd name="connsiteY9" fmla="*/ 0 h 18288"/>
              <a:gd name="connsiteX10" fmla="*/ 5897880 w 5897880"/>
              <a:gd name="connsiteY10" fmla="*/ 18288 h 18288"/>
              <a:gd name="connsiteX11" fmla="*/ 5419496 w 5897880"/>
              <a:gd name="connsiteY11" fmla="*/ 18288 h 18288"/>
              <a:gd name="connsiteX12" fmla="*/ 4882134 w 5897880"/>
              <a:gd name="connsiteY12" fmla="*/ 18288 h 18288"/>
              <a:gd name="connsiteX13" fmla="*/ 4167835 w 5897880"/>
              <a:gd name="connsiteY13" fmla="*/ 18288 h 18288"/>
              <a:gd name="connsiteX14" fmla="*/ 3394558 w 5897880"/>
              <a:gd name="connsiteY14" fmla="*/ 18288 h 18288"/>
              <a:gd name="connsiteX15" fmla="*/ 2798216 w 5897880"/>
              <a:gd name="connsiteY15" fmla="*/ 18288 h 18288"/>
              <a:gd name="connsiteX16" fmla="*/ 2024939 w 5897880"/>
              <a:gd name="connsiteY16" fmla="*/ 18288 h 18288"/>
              <a:gd name="connsiteX17" fmla="*/ 1487576 w 5897880"/>
              <a:gd name="connsiteY17" fmla="*/ 18288 h 18288"/>
              <a:gd name="connsiteX18" fmla="*/ 1009193 w 5897880"/>
              <a:gd name="connsiteY18" fmla="*/ 18288 h 18288"/>
              <a:gd name="connsiteX19" fmla="*/ 0 w 5897880"/>
              <a:gd name="connsiteY19" fmla="*/ 18288 h 18288"/>
              <a:gd name="connsiteX20" fmla="*/ 0 w 5897880"/>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97880" h="18288" fill="none" extrusionOk="0">
                <a:moveTo>
                  <a:pt x="0" y="0"/>
                </a:moveTo>
                <a:cubicBezTo>
                  <a:pt x="232564" y="21549"/>
                  <a:pt x="389747" y="7320"/>
                  <a:pt x="537362" y="0"/>
                </a:cubicBezTo>
                <a:cubicBezTo>
                  <a:pt x="684977" y="-7320"/>
                  <a:pt x="894159" y="-7726"/>
                  <a:pt x="1133704" y="0"/>
                </a:cubicBezTo>
                <a:cubicBezTo>
                  <a:pt x="1373249" y="7726"/>
                  <a:pt x="1440352" y="-304"/>
                  <a:pt x="1671066" y="0"/>
                </a:cubicBezTo>
                <a:cubicBezTo>
                  <a:pt x="1901780" y="304"/>
                  <a:pt x="2091497" y="765"/>
                  <a:pt x="2385365" y="0"/>
                </a:cubicBezTo>
                <a:cubicBezTo>
                  <a:pt x="2679233" y="-765"/>
                  <a:pt x="2762926" y="2802"/>
                  <a:pt x="3040685" y="0"/>
                </a:cubicBezTo>
                <a:cubicBezTo>
                  <a:pt x="3318444" y="-2802"/>
                  <a:pt x="3409726" y="9093"/>
                  <a:pt x="3696005" y="0"/>
                </a:cubicBezTo>
                <a:cubicBezTo>
                  <a:pt x="3982284" y="-9093"/>
                  <a:pt x="4087272" y="27119"/>
                  <a:pt x="4469282" y="0"/>
                </a:cubicBezTo>
                <a:cubicBezTo>
                  <a:pt x="4851292" y="-27119"/>
                  <a:pt x="4924835" y="26473"/>
                  <a:pt x="5183581" y="0"/>
                </a:cubicBezTo>
                <a:cubicBezTo>
                  <a:pt x="5442327" y="-26473"/>
                  <a:pt x="5598463" y="7328"/>
                  <a:pt x="5897880" y="0"/>
                </a:cubicBezTo>
                <a:cubicBezTo>
                  <a:pt x="5898259" y="7355"/>
                  <a:pt x="5898164" y="10249"/>
                  <a:pt x="5897880" y="18288"/>
                </a:cubicBezTo>
                <a:cubicBezTo>
                  <a:pt x="5682742" y="31268"/>
                  <a:pt x="5520014" y="14700"/>
                  <a:pt x="5419496" y="18288"/>
                </a:cubicBezTo>
                <a:cubicBezTo>
                  <a:pt x="5318978" y="21876"/>
                  <a:pt x="5012864" y="-2446"/>
                  <a:pt x="4882134" y="18288"/>
                </a:cubicBezTo>
                <a:cubicBezTo>
                  <a:pt x="4751404" y="39022"/>
                  <a:pt x="4313676" y="-3937"/>
                  <a:pt x="4167835" y="18288"/>
                </a:cubicBezTo>
                <a:cubicBezTo>
                  <a:pt x="4021994" y="40513"/>
                  <a:pt x="3715729" y="50049"/>
                  <a:pt x="3394558" y="18288"/>
                </a:cubicBezTo>
                <a:cubicBezTo>
                  <a:pt x="3073387" y="-13473"/>
                  <a:pt x="3093227" y="29828"/>
                  <a:pt x="2798216" y="18288"/>
                </a:cubicBezTo>
                <a:cubicBezTo>
                  <a:pt x="2503205" y="6748"/>
                  <a:pt x="2297615" y="22459"/>
                  <a:pt x="2024939" y="18288"/>
                </a:cubicBezTo>
                <a:cubicBezTo>
                  <a:pt x="1752263" y="14117"/>
                  <a:pt x="1629814" y="-5485"/>
                  <a:pt x="1487576" y="18288"/>
                </a:cubicBezTo>
                <a:cubicBezTo>
                  <a:pt x="1345338" y="42061"/>
                  <a:pt x="1238885" y="15810"/>
                  <a:pt x="1009193" y="18288"/>
                </a:cubicBezTo>
                <a:cubicBezTo>
                  <a:pt x="779501" y="20766"/>
                  <a:pt x="441829" y="-24679"/>
                  <a:pt x="0" y="18288"/>
                </a:cubicBezTo>
                <a:cubicBezTo>
                  <a:pt x="-384" y="12702"/>
                  <a:pt x="-513" y="4636"/>
                  <a:pt x="0" y="0"/>
                </a:cubicBezTo>
                <a:close/>
              </a:path>
              <a:path w="5897880" h="18288" stroke="0" extrusionOk="0">
                <a:moveTo>
                  <a:pt x="0" y="0"/>
                </a:moveTo>
                <a:cubicBezTo>
                  <a:pt x="196299" y="-26676"/>
                  <a:pt x="463834" y="6738"/>
                  <a:pt x="596341" y="0"/>
                </a:cubicBezTo>
                <a:cubicBezTo>
                  <a:pt x="728848" y="-6738"/>
                  <a:pt x="857267" y="1845"/>
                  <a:pt x="1074725" y="0"/>
                </a:cubicBezTo>
                <a:cubicBezTo>
                  <a:pt x="1292183" y="-1845"/>
                  <a:pt x="1545672" y="3744"/>
                  <a:pt x="1848002" y="0"/>
                </a:cubicBezTo>
                <a:cubicBezTo>
                  <a:pt x="2150332" y="-3744"/>
                  <a:pt x="2306688" y="-14526"/>
                  <a:pt x="2444344" y="0"/>
                </a:cubicBezTo>
                <a:cubicBezTo>
                  <a:pt x="2582000" y="14526"/>
                  <a:pt x="2761095" y="-11862"/>
                  <a:pt x="3040685" y="0"/>
                </a:cubicBezTo>
                <a:cubicBezTo>
                  <a:pt x="3320275" y="11862"/>
                  <a:pt x="3622320" y="-32867"/>
                  <a:pt x="3813962" y="0"/>
                </a:cubicBezTo>
                <a:cubicBezTo>
                  <a:pt x="4005604" y="32867"/>
                  <a:pt x="4117810" y="-10778"/>
                  <a:pt x="4351325" y="0"/>
                </a:cubicBezTo>
                <a:cubicBezTo>
                  <a:pt x="4584840" y="10778"/>
                  <a:pt x="4963783" y="-32384"/>
                  <a:pt x="5124602" y="0"/>
                </a:cubicBezTo>
                <a:cubicBezTo>
                  <a:pt x="5285421" y="32384"/>
                  <a:pt x="5705238" y="-29538"/>
                  <a:pt x="5897880" y="0"/>
                </a:cubicBezTo>
                <a:cubicBezTo>
                  <a:pt x="5898220" y="5688"/>
                  <a:pt x="5897711" y="13142"/>
                  <a:pt x="5897880" y="18288"/>
                </a:cubicBezTo>
                <a:cubicBezTo>
                  <a:pt x="5630425" y="-1425"/>
                  <a:pt x="5532865" y="12244"/>
                  <a:pt x="5242560" y="18288"/>
                </a:cubicBezTo>
                <a:cubicBezTo>
                  <a:pt x="4952255" y="24332"/>
                  <a:pt x="4783060" y="5748"/>
                  <a:pt x="4646219" y="18288"/>
                </a:cubicBezTo>
                <a:cubicBezTo>
                  <a:pt x="4509378" y="30828"/>
                  <a:pt x="4163771" y="-13995"/>
                  <a:pt x="3872941" y="18288"/>
                </a:cubicBezTo>
                <a:cubicBezTo>
                  <a:pt x="3582111" y="50571"/>
                  <a:pt x="3362704" y="-1402"/>
                  <a:pt x="3099664" y="18288"/>
                </a:cubicBezTo>
                <a:cubicBezTo>
                  <a:pt x="2836624" y="37978"/>
                  <a:pt x="2747441" y="19657"/>
                  <a:pt x="2562301" y="18288"/>
                </a:cubicBezTo>
                <a:cubicBezTo>
                  <a:pt x="2377161" y="16919"/>
                  <a:pt x="2104946" y="21735"/>
                  <a:pt x="1906981" y="18288"/>
                </a:cubicBezTo>
                <a:cubicBezTo>
                  <a:pt x="1709016" y="14841"/>
                  <a:pt x="1304654" y="-2323"/>
                  <a:pt x="1133704" y="18288"/>
                </a:cubicBezTo>
                <a:cubicBezTo>
                  <a:pt x="962754" y="38899"/>
                  <a:pt x="457048" y="2985"/>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2">
            <a:extLst>
              <a:ext uri="{FF2B5EF4-FFF2-40B4-BE49-F238E27FC236}">
                <a16:creationId xmlns:a16="http://schemas.microsoft.com/office/drawing/2014/main" id="{8FFD9892-EDE5-4886-A313-66099DA8C8F1}"/>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7850653" y="5626353"/>
            <a:ext cx="3479619" cy="18288"/>
          </a:xfrm>
          <a:custGeom>
            <a:avLst/>
            <a:gdLst>
              <a:gd name="connsiteX0" fmla="*/ 0 w 3479619"/>
              <a:gd name="connsiteY0" fmla="*/ 0 h 18288"/>
              <a:gd name="connsiteX1" fmla="*/ 661128 w 3479619"/>
              <a:gd name="connsiteY1" fmla="*/ 0 h 18288"/>
              <a:gd name="connsiteX2" fmla="*/ 1357051 w 3479619"/>
              <a:gd name="connsiteY2" fmla="*/ 0 h 18288"/>
              <a:gd name="connsiteX3" fmla="*/ 2087771 w 3479619"/>
              <a:gd name="connsiteY3" fmla="*/ 0 h 18288"/>
              <a:gd name="connsiteX4" fmla="*/ 2818491 w 3479619"/>
              <a:gd name="connsiteY4" fmla="*/ 0 h 18288"/>
              <a:gd name="connsiteX5" fmla="*/ 3479619 w 3479619"/>
              <a:gd name="connsiteY5" fmla="*/ 0 h 18288"/>
              <a:gd name="connsiteX6" fmla="*/ 3479619 w 3479619"/>
              <a:gd name="connsiteY6" fmla="*/ 18288 h 18288"/>
              <a:gd name="connsiteX7" fmla="*/ 2714103 w 3479619"/>
              <a:gd name="connsiteY7" fmla="*/ 18288 h 18288"/>
              <a:gd name="connsiteX8" fmla="*/ 1948587 w 3479619"/>
              <a:gd name="connsiteY8" fmla="*/ 18288 h 18288"/>
              <a:gd name="connsiteX9" fmla="*/ 1252663 w 3479619"/>
              <a:gd name="connsiteY9" fmla="*/ 18288 h 18288"/>
              <a:gd name="connsiteX10" fmla="*/ 0 w 3479619"/>
              <a:gd name="connsiteY10" fmla="*/ 18288 h 18288"/>
              <a:gd name="connsiteX11" fmla="*/ 0 w 3479619"/>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9619" h="18288" fill="none" extrusionOk="0">
                <a:moveTo>
                  <a:pt x="0" y="0"/>
                </a:moveTo>
                <a:cubicBezTo>
                  <a:pt x="178395" y="-3637"/>
                  <a:pt x="368619" y="-28254"/>
                  <a:pt x="661128" y="0"/>
                </a:cubicBezTo>
                <a:cubicBezTo>
                  <a:pt x="953637" y="28254"/>
                  <a:pt x="1022982" y="-4416"/>
                  <a:pt x="1357051" y="0"/>
                </a:cubicBezTo>
                <a:cubicBezTo>
                  <a:pt x="1691120" y="4416"/>
                  <a:pt x="1729558" y="27777"/>
                  <a:pt x="2087771" y="0"/>
                </a:cubicBezTo>
                <a:cubicBezTo>
                  <a:pt x="2445984" y="-27777"/>
                  <a:pt x="2592094" y="4429"/>
                  <a:pt x="2818491" y="0"/>
                </a:cubicBezTo>
                <a:cubicBezTo>
                  <a:pt x="3044888" y="-4429"/>
                  <a:pt x="3204567" y="26471"/>
                  <a:pt x="3479619" y="0"/>
                </a:cubicBezTo>
                <a:cubicBezTo>
                  <a:pt x="3478910" y="8157"/>
                  <a:pt x="3479206" y="12125"/>
                  <a:pt x="3479619" y="18288"/>
                </a:cubicBezTo>
                <a:cubicBezTo>
                  <a:pt x="3315855" y="-2963"/>
                  <a:pt x="3094885" y="26965"/>
                  <a:pt x="2714103" y="18288"/>
                </a:cubicBezTo>
                <a:cubicBezTo>
                  <a:pt x="2333321" y="9611"/>
                  <a:pt x="2260528" y="-15335"/>
                  <a:pt x="1948587" y="18288"/>
                </a:cubicBezTo>
                <a:cubicBezTo>
                  <a:pt x="1636646" y="51911"/>
                  <a:pt x="1489816" y="46369"/>
                  <a:pt x="1252663" y="18288"/>
                </a:cubicBezTo>
                <a:cubicBezTo>
                  <a:pt x="1015510" y="-9793"/>
                  <a:pt x="519812" y="-12177"/>
                  <a:pt x="0" y="18288"/>
                </a:cubicBezTo>
                <a:cubicBezTo>
                  <a:pt x="-46" y="12483"/>
                  <a:pt x="-203" y="6491"/>
                  <a:pt x="0" y="0"/>
                </a:cubicBezTo>
                <a:close/>
              </a:path>
              <a:path w="3479619" h="18288" stroke="0" extrusionOk="0">
                <a:moveTo>
                  <a:pt x="0" y="0"/>
                </a:moveTo>
                <a:cubicBezTo>
                  <a:pt x="326045" y="25020"/>
                  <a:pt x="425411" y="-17676"/>
                  <a:pt x="661128" y="0"/>
                </a:cubicBezTo>
                <a:cubicBezTo>
                  <a:pt x="896845" y="17676"/>
                  <a:pt x="1124825" y="1478"/>
                  <a:pt x="1252663" y="0"/>
                </a:cubicBezTo>
                <a:cubicBezTo>
                  <a:pt x="1380502" y="-1478"/>
                  <a:pt x="1694914" y="11788"/>
                  <a:pt x="2018179" y="0"/>
                </a:cubicBezTo>
                <a:cubicBezTo>
                  <a:pt x="2341444" y="-11788"/>
                  <a:pt x="2451167" y="12596"/>
                  <a:pt x="2679307" y="0"/>
                </a:cubicBezTo>
                <a:cubicBezTo>
                  <a:pt x="2907447" y="-12596"/>
                  <a:pt x="3094555" y="23821"/>
                  <a:pt x="3479619" y="0"/>
                </a:cubicBezTo>
                <a:cubicBezTo>
                  <a:pt x="3479355" y="4493"/>
                  <a:pt x="3480003" y="9472"/>
                  <a:pt x="3479619" y="18288"/>
                </a:cubicBezTo>
                <a:cubicBezTo>
                  <a:pt x="3311729" y="36782"/>
                  <a:pt x="3015946" y="7938"/>
                  <a:pt x="2783695" y="18288"/>
                </a:cubicBezTo>
                <a:cubicBezTo>
                  <a:pt x="2551444" y="28638"/>
                  <a:pt x="2398767" y="-13940"/>
                  <a:pt x="2018179" y="18288"/>
                </a:cubicBezTo>
                <a:cubicBezTo>
                  <a:pt x="1637591" y="50516"/>
                  <a:pt x="1634873" y="-6356"/>
                  <a:pt x="1426644" y="18288"/>
                </a:cubicBezTo>
                <a:cubicBezTo>
                  <a:pt x="1218415" y="42932"/>
                  <a:pt x="1006973" y="4094"/>
                  <a:pt x="730720" y="18288"/>
                </a:cubicBezTo>
                <a:cubicBezTo>
                  <a:pt x="454467" y="32482"/>
                  <a:pt x="291313" y="3910"/>
                  <a:pt x="0" y="18288"/>
                </a:cubicBezTo>
                <a:cubicBezTo>
                  <a:pt x="843" y="9577"/>
                  <a:pt x="371" y="6900"/>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AD98EB-1AA0-42D3-93B4-DEC44F487F19}"/>
              </a:ext>
            </a:extLst>
          </p:cNvPr>
          <p:cNvSpPr>
            <a:spLocks noGrp="1"/>
          </p:cNvSpPr>
          <p:nvPr>
            <p:ph type="ctrTitle" hasCustomPrompt="1"/>
          </p:nvPr>
        </p:nvSpPr>
        <p:spPr>
          <a:xfrm>
            <a:off x="647132" y="3052378"/>
            <a:ext cx="5897880" cy="2387600"/>
          </a:xfrm>
          <a:prstGeom prst="rect">
            <a:avLst/>
          </a:prstGeom>
        </p:spPr>
        <p:txBody>
          <a:bodyPr anchor="b"/>
          <a:lstStyle>
            <a:lvl1pPr algn="l">
              <a:defRPr sz="6000" b="1">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C0D1FF1D-4AE5-4489-948A-E17BBB0C471C}"/>
              </a:ext>
            </a:extLst>
          </p:cNvPr>
          <p:cNvSpPr>
            <a:spLocks noGrp="1"/>
          </p:cNvSpPr>
          <p:nvPr>
            <p:ph type="subTitle" idx="1"/>
          </p:nvPr>
        </p:nvSpPr>
        <p:spPr>
          <a:xfrm>
            <a:off x="7781925" y="1457325"/>
            <a:ext cx="3990976" cy="4032503"/>
          </a:xfrm>
          <a:prstGeom prst="rect">
            <a:avLst/>
          </a:prstGeom>
        </p:spPr>
        <p:txBody>
          <a:bodyPr anchor="b">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11737F-962E-4E1A-92AB-F9914DDDF3B5}"/>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5" name="Footer Placeholder 4">
            <a:extLst>
              <a:ext uri="{FF2B5EF4-FFF2-40B4-BE49-F238E27FC236}">
                <a16:creationId xmlns:a16="http://schemas.microsoft.com/office/drawing/2014/main" id="{C6B3E2B6-959A-4345-A6D1-905FF312B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A21A6-63B7-4267-B64C-7FDEDBB9ABD7}"/>
              </a:ext>
            </a:extLst>
          </p:cNvPr>
          <p:cNvSpPr>
            <a:spLocks noGrp="1"/>
          </p:cNvSpPr>
          <p:nvPr>
            <p:ph type="sldNum" sz="quarter" idx="12"/>
          </p:nvPr>
        </p:nvSpPr>
        <p:spPr/>
        <p:txBody>
          <a:bodyPr/>
          <a:lstStyle/>
          <a:p>
            <a:fld id="{B9792599-8047-4791-BB93-E26479B8D39E}" type="slidenum">
              <a:rPr lang="en-US" smtClean="0"/>
              <a:t>‹#›</a:t>
            </a:fld>
            <a:endParaRPr lang="en-US"/>
          </a:p>
        </p:txBody>
      </p:sp>
    </p:spTree>
    <p:extLst>
      <p:ext uri="{BB962C8B-B14F-4D97-AF65-F5344CB8AC3E}">
        <p14:creationId xmlns:p14="http://schemas.microsoft.com/office/powerpoint/2010/main" val="604327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E6E7F-EF04-4820-BC5A-1F6F886F96F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57A1C2-584B-41D3-B1BB-2512677495E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2B80AE-6FDB-460D-933F-B304FAEDA44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67E30B-E01E-434F-ABC6-F9F5F0687C3E}"/>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6" name="Footer Placeholder 5">
            <a:extLst>
              <a:ext uri="{FF2B5EF4-FFF2-40B4-BE49-F238E27FC236}">
                <a16:creationId xmlns:a16="http://schemas.microsoft.com/office/drawing/2014/main" id="{349911B5-8E95-4E3B-A9B9-DA3126A65F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6E05FF-D261-44DD-B6A9-9D55C0FF7CAE}"/>
              </a:ext>
            </a:extLst>
          </p:cNvPr>
          <p:cNvSpPr>
            <a:spLocks noGrp="1"/>
          </p:cNvSpPr>
          <p:nvPr>
            <p:ph type="sldNum" sz="quarter" idx="12"/>
          </p:nvPr>
        </p:nvSpPr>
        <p:spPr/>
        <p:txBody>
          <a:bodyPr/>
          <a:lstStyle/>
          <a:p>
            <a:fld id="{B9792599-8047-4791-BB93-E26479B8D39E}" type="slidenum">
              <a:rPr lang="en-US" smtClean="0"/>
              <a:t>‹#›</a:t>
            </a:fld>
            <a:endParaRPr lang="en-US"/>
          </a:p>
        </p:txBody>
      </p:sp>
    </p:spTree>
    <p:extLst>
      <p:ext uri="{BB962C8B-B14F-4D97-AF65-F5344CB8AC3E}">
        <p14:creationId xmlns:p14="http://schemas.microsoft.com/office/powerpoint/2010/main" val="2746543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E6067-FDE0-4EAF-A5F3-60A1E64EAFA7}"/>
              </a:ext>
            </a:extLst>
          </p:cNvPr>
          <p:cNvSpPr>
            <a:spLocks noGrp="1"/>
          </p:cNvSpPr>
          <p:nvPr>
            <p:ph type="title"/>
          </p:nvPr>
        </p:nvSpPr>
        <p:spPr>
          <a:xfrm>
            <a:off x="290824" y="315429"/>
            <a:ext cx="4798011" cy="1588127"/>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5A111C-E801-48CF-95F5-71F235C74DD2}"/>
              </a:ext>
            </a:extLst>
          </p:cNvPr>
          <p:cNvSpPr>
            <a:spLocks noGrp="1"/>
          </p:cNvSpPr>
          <p:nvPr>
            <p:ph type="body" orient="vert" idx="1"/>
          </p:nvPr>
        </p:nvSpPr>
        <p:spPr>
          <a:xfrm>
            <a:off x="6095999" y="345247"/>
            <a:ext cx="5774635" cy="583171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B06193-5639-49FB-B95A-2FC942306326}"/>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5" name="Footer Placeholder 4">
            <a:extLst>
              <a:ext uri="{FF2B5EF4-FFF2-40B4-BE49-F238E27FC236}">
                <a16:creationId xmlns:a16="http://schemas.microsoft.com/office/drawing/2014/main" id="{6F13A772-58B4-4D32-A63D-7CE8FDAEB9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D8BA25-3EB0-4F8B-B610-2A8E39EF7030}"/>
              </a:ext>
            </a:extLst>
          </p:cNvPr>
          <p:cNvSpPr>
            <a:spLocks noGrp="1"/>
          </p:cNvSpPr>
          <p:nvPr>
            <p:ph type="sldNum" sz="quarter" idx="12"/>
          </p:nvPr>
        </p:nvSpPr>
        <p:spPr/>
        <p:txBody>
          <a:bodyPr/>
          <a:lstStyle/>
          <a:p>
            <a:fld id="{B9792599-8047-4791-BB93-E26479B8D39E}" type="slidenum">
              <a:rPr lang="en-US" smtClean="0"/>
              <a:t>‹#›</a:t>
            </a:fld>
            <a:endParaRPr lang="en-US"/>
          </a:p>
        </p:txBody>
      </p:sp>
    </p:spTree>
    <p:extLst>
      <p:ext uri="{BB962C8B-B14F-4D97-AF65-F5344CB8AC3E}">
        <p14:creationId xmlns:p14="http://schemas.microsoft.com/office/powerpoint/2010/main" val="310317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EC0493-D210-42FD-AD5C-2AD50443F03C}"/>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685C11-7528-4F8B-A952-14565411725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E6096D-0C2D-4E51-B46A-CE21D116D6FA}"/>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5" name="Footer Placeholder 4">
            <a:extLst>
              <a:ext uri="{FF2B5EF4-FFF2-40B4-BE49-F238E27FC236}">
                <a16:creationId xmlns:a16="http://schemas.microsoft.com/office/drawing/2014/main" id="{C160B9E8-DBD4-4147-B6A1-F7ABAE687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C7E2D4-9031-477D-A619-F966665F3A20}"/>
              </a:ext>
            </a:extLst>
          </p:cNvPr>
          <p:cNvSpPr>
            <a:spLocks noGrp="1"/>
          </p:cNvSpPr>
          <p:nvPr>
            <p:ph type="sldNum" sz="quarter" idx="12"/>
          </p:nvPr>
        </p:nvSpPr>
        <p:spPr/>
        <p:txBody>
          <a:bodyPr/>
          <a:lstStyle/>
          <a:p>
            <a:fld id="{B9792599-8047-4791-BB93-E26479B8D39E}" type="slidenum">
              <a:rPr lang="en-US" smtClean="0"/>
              <a:t>‹#›</a:t>
            </a:fld>
            <a:endParaRPr lang="en-US"/>
          </a:p>
        </p:txBody>
      </p:sp>
    </p:spTree>
    <p:extLst>
      <p:ext uri="{BB962C8B-B14F-4D97-AF65-F5344CB8AC3E}">
        <p14:creationId xmlns:p14="http://schemas.microsoft.com/office/powerpoint/2010/main" val="3236551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98EB-1AA0-42D3-93B4-DEC44F487F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D1FF1D-4AE5-4489-948A-E17BBB0C47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11737F-962E-4E1A-92AB-F9914DDDF3B5}"/>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5" name="Footer Placeholder 4">
            <a:extLst>
              <a:ext uri="{FF2B5EF4-FFF2-40B4-BE49-F238E27FC236}">
                <a16:creationId xmlns:a16="http://schemas.microsoft.com/office/drawing/2014/main" id="{C6B3E2B6-959A-4345-A6D1-905FF312B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A21A6-63B7-4267-B64C-7FDEDBB9ABD7}"/>
              </a:ext>
            </a:extLst>
          </p:cNvPr>
          <p:cNvSpPr>
            <a:spLocks noGrp="1"/>
          </p:cNvSpPr>
          <p:nvPr>
            <p:ph type="sldNum" sz="quarter" idx="12"/>
          </p:nvPr>
        </p:nvSpPr>
        <p:spPr/>
        <p:txBody>
          <a:bodyPr/>
          <a:lstStyle/>
          <a:p>
            <a:fld id="{B9792599-8047-4791-BB93-E26479B8D39E}" type="slidenum">
              <a:rPr lang="en-US" smtClean="0"/>
              <a:t>‹#›</a:t>
            </a:fld>
            <a:endParaRPr lang="en-US"/>
          </a:p>
        </p:txBody>
      </p:sp>
    </p:spTree>
    <p:extLst>
      <p:ext uri="{BB962C8B-B14F-4D97-AF65-F5344CB8AC3E}">
        <p14:creationId xmlns:p14="http://schemas.microsoft.com/office/powerpoint/2010/main" val="2461555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2AA71-134F-43E2-BF10-008DD89B9D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137FF1-303F-4710-9293-01612D1B127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D65A93-E487-4728-A152-BD285CCDF211}"/>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5" name="Footer Placeholder 4">
            <a:extLst>
              <a:ext uri="{FF2B5EF4-FFF2-40B4-BE49-F238E27FC236}">
                <a16:creationId xmlns:a16="http://schemas.microsoft.com/office/drawing/2014/main" id="{D3D66BC8-5E7A-4030-90AD-1C6653C79D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D664EE-3BEF-4E31-B4BB-CCF030D569FD}"/>
              </a:ext>
            </a:extLst>
          </p:cNvPr>
          <p:cNvSpPr>
            <a:spLocks noGrp="1"/>
          </p:cNvSpPr>
          <p:nvPr>
            <p:ph type="sldNum" sz="quarter" idx="12"/>
          </p:nvPr>
        </p:nvSpPr>
        <p:spPr/>
        <p:txBody>
          <a:bodyPr/>
          <a:lstStyle/>
          <a:p>
            <a:fld id="{B9792599-8047-4791-BB93-E26479B8D39E}" type="slidenum">
              <a:rPr lang="en-US" smtClean="0"/>
              <a:t>‹#›</a:t>
            </a:fld>
            <a:endParaRPr lang="en-US"/>
          </a:p>
        </p:txBody>
      </p:sp>
    </p:spTree>
    <p:extLst>
      <p:ext uri="{BB962C8B-B14F-4D97-AF65-F5344CB8AC3E}">
        <p14:creationId xmlns:p14="http://schemas.microsoft.com/office/powerpoint/2010/main" val="2220629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A4865-8191-41FE-BC20-D06A47735B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7D1E79-33F2-45EF-887B-59DE7A5CAE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07BF52-BC31-4740-A118-71F3C2EAF415}"/>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5" name="Footer Placeholder 4">
            <a:extLst>
              <a:ext uri="{FF2B5EF4-FFF2-40B4-BE49-F238E27FC236}">
                <a16:creationId xmlns:a16="http://schemas.microsoft.com/office/drawing/2014/main" id="{E14AD865-3835-40AA-A507-065659F55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8208C8-EFDF-46C5-A1F7-06A65E80E622}"/>
              </a:ext>
            </a:extLst>
          </p:cNvPr>
          <p:cNvSpPr>
            <a:spLocks noGrp="1"/>
          </p:cNvSpPr>
          <p:nvPr>
            <p:ph type="sldNum" sz="quarter" idx="12"/>
          </p:nvPr>
        </p:nvSpPr>
        <p:spPr/>
        <p:txBody>
          <a:bodyPr/>
          <a:lstStyle/>
          <a:p>
            <a:fld id="{B9792599-8047-4791-BB93-E26479B8D39E}" type="slidenum">
              <a:rPr lang="en-US" smtClean="0"/>
              <a:t>‹#›</a:t>
            </a:fld>
            <a:endParaRPr lang="en-US"/>
          </a:p>
        </p:txBody>
      </p:sp>
    </p:spTree>
    <p:extLst>
      <p:ext uri="{BB962C8B-B14F-4D97-AF65-F5344CB8AC3E}">
        <p14:creationId xmlns:p14="http://schemas.microsoft.com/office/powerpoint/2010/main" val="1445198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AEA69-863C-4494-918F-29A0F7E3DD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A121-FA01-418C-A806-C53FCE604954}"/>
              </a:ext>
            </a:extLst>
          </p:cNvPr>
          <p:cNvSpPr>
            <a:spLocks noGrp="1"/>
          </p:cNvSpPr>
          <p:nvPr>
            <p:ph sz="half" idx="1"/>
          </p:nvPr>
        </p:nvSpPr>
        <p:spPr>
          <a:xfrm>
            <a:off x="838200" y="1825625"/>
            <a:ext cx="5181600" cy="4351338"/>
          </a:xfrm>
        </p:spPr>
        <p:txBody>
          <a:bodyPr vert="horz" lIns="91440" tIns="45720" rIns="91440" bIns="45720" rtlCol="0">
            <a:normAutofit/>
          </a:bodyPr>
          <a:lstStyle>
            <a:lvl1pPr>
              <a:defRPr lang="en-US" sz="2000"/>
            </a:lvl1pPr>
            <a:lvl2pPr>
              <a:defRPr lang="en-US" sz="1800"/>
            </a:lvl2pPr>
            <a:lvl3pPr>
              <a:defRPr lang="en-US" sz="1600"/>
            </a:lvl3pPr>
            <a:lvl4pPr>
              <a:defRPr lang="en-US" sz="1500"/>
            </a:lvl4pPr>
            <a:lvl5pPr>
              <a:defRPr lang="en-US"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7F187E-4EC0-4A80-872D-5F5C09056838}"/>
              </a:ext>
            </a:extLst>
          </p:cNvPr>
          <p:cNvSpPr>
            <a:spLocks noGrp="1"/>
          </p:cNvSpPr>
          <p:nvPr>
            <p:ph sz="half" idx="2"/>
          </p:nvPr>
        </p:nvSpPr>
        <p:spPr>
          <a:xfrm>
            <a:off x="6172200" y="1825625"/>
            <a:ext cx="5181600" cy="4351338"/>
          </a:xfrm>
        </p:spPr>
        <p:txBody>
          <a:bodyPr vert="horz" lIns="91440" tIns="45720" rIns="91440" bIns="45720" rtlCol="0">
            <a:normAutofit/>
          </a:bodyPr>
          <a:lstStyle>
            <a:lvl1pPr>
              <a:defRPr lang="en-US" sz="2000"/>
            </a:lvl1pPr>
            <a:lvl2pPr>
              <a:defRPr lang="en-US" sz="1800"/>
            </a:lvl2pPr>
            <a:lvl3pPr>
              <a:defRPr lang="en-US" sz="1600"/>
            </a:lvl3pPr>
            <a:lvl4pPr>
              <a:defRPr lang="en-US" sz="1500"/>
            </a:lvl4pPr>
            <a:lvl5pPr>
              <a:defRPr lang="en-US"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E4FE09-409B-460E-9DAF-8B15C5DF636F}"/>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6" name="Footer Placeholder 5">
            <a:extLst>
              <a:ext uri="{FF2B5EF4-FFF2-40B4-BE49-F238E27FC236}">
                <a16:creationId xmlns:a16="http://schemas.microsoft.com/office/drawing/2014/main" id="{093839F7-03B8-4566-8F0E-204BAC317A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A5ED3A-9825-441D-8D6C-2BC09341803C}"/>
              </a:ext>
            </a:extLst>
          </p:cNvPr>
          <p:cNvSpPr>
            <a:spLocks noGrp="1"/>
          </p:cNvSpPr>
          <p:nvPr>
            <p:ph type="sldNum" sz="quarter" idx="12"/>
          </p:nvPr>
        </p:nvSpPr>
        <p:spPr/>
        <p:txBody>
          <a:bodyPr/>
          <a:lstStyle/>
          <a:p>
            <a:fld id="{B9792599-8047-4791-BB93-E26479B8D39E}" type="slidenum">
              <a:rPr lang="en-US" smtClean="0"/>
              <a:t>‹#›</a:t>
            </a:fld>
            <a:endParaRPr lang="en-US"/>
          </a:p>
        </p:txBody>
      </p:sp>
    </p:spTree>
    <p:extLst>
      <p:ext uri="{BB962C8B-B14F-4D97-AF65-F5344CB8AC3E}">
        <p14:creationId xmlns:p14="http://schemas.microsoft.com/office/powerpoint/2010/main" val="3057704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24C6-4AA7-4B22-B852-49DB08F939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154FB1-13F3-4572-B192-921039519E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1950BB-4CAD-4252-8F29-640B88099AA5}"/>
              </a:ext>
            </a:extLst>
          </p:cNvPr>
          <p:cNvSpPr>
            <a:spLocks noGrp="1"/>
          </p:cNvSpPr>
          <p:nvPr>
            <p:ph sz="half" idx="2"/>
          </p:nvPr>
        </p:nvSpPr>
        <p:spPr>
          <a:xfrm>
            <a:off x="839788" y="2505075"/>
            <a:ext cx="5157787" cy="3684588"/>
          </a:xfrm>
        </p:spPr>
        <p:txBody>
          <a:bodyPr vert="horz" lIns="91440" tIns="45720" rIns="91440" bIns="45720" rtlCol="0">
            <a:normAutofit/>
          </a:bodyPr>
          <a:lstStyle>
            <a:lvl1pPr>
              <a:defRPr lang="en-US" sz="2000"/>
            </a:lvl1pPr>
            <a:lvl2pPr>
              <a:defRPr lang="en-US" sz="1800"/>
            </a:lvl2pPr>
            <a:lvl3pPr>
              <a:defRPr lang="en-US" sz="1600"/>
            </a:lvl3pPr>
            <a:lvl4pPr>
              <a:defRPr lang="en-US" sz="1500"/>
            </a:lvl4pPr>
            <a:lvl5pPr>
              <a:defRPr lang="en-US"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16C1A4-77C2-4E4C-B3E9-1390F9B8F8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86DCE1E-20A4-4AE4-A576-18B0162CF0D9}"/>
              </a:ext>
            </a:extLst>
          </p:cNvPr>
          <p:cNvSpPr>
            <a:spLocks noGrp="1"/>
          </p:cNvSpPr>
          <p:nvPr>
            <p:ph sz="quarter" idx="4"/>
          </p:nvPr>
        </p:nvSpPr>
        <p:spPr>
          <a:xfrm>
            <a:off x="6172200" y="2505075"/>
            <a:ext cx="5183188" cy="3684588"/>
          </a:xfrm>
        </p:spPr>
        <p:txBody>
          <a:bodyPr>
            <a:normAutofit/>
          </a:bodyPr>
          <a:lstStyle>
            <a:lvl1pPr>
              <a:defRPr sz="2000"/>
            </a:lvl1pPr>
            <a:lvl2pPr>
              <a:defRPr sz="1800"/>
            </a:lvl2pPr>
            <a:lvl3pPr>
              <a:defRPr sz="1600"/>
            </a:lvl3pPr>
            <a:lvl4pPr>
              <a:defRPr sz="15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A93978BF-0E9B-4768-AD82-0C0603154EEF}"/>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8" name="Footer Placeholder 7">
            <a:extLst>
              <a:ext uri="{FF2B5EF4-FFF2-40B4-BE49-F238E27FC236}">
                <a16:creationId xmlns:a16="http://schemas.microsoft.com/office/drawing/2014/main" id="{0ADF7270-2502-456E-9B3F-CD2673C39C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C30EEE-F78D-4AF5-A775-7DCA4BC1DF69}"/>
              </a:ext>
            </a:extLst>
          </p:cNvPr>
          <p:cNvSpPr>
            <a:spLocks noGrp="1"/>
          </p:cNvSpPr>
          <p:nvPr>
            <p:ph type="sldNum" sz="quarter" idx="12"/>
          </p:nvPr>
        </p:nvSpPr>
        <p:spPr/>
        <p:txBody>
          <a:bodyPr/>
          <a:lstStyle/>
          <a:p>
            <a:fld id="{B9792599-8047-4791-BB93-E26479B8D39E}" type="slidenum">
              <a:rPr lang="en-US" smtClean="0"/>
              <a:t>‹#›</a:t>
            </a:fld>
            <a:endParaRPr lang="en-US"/>
          </a:p>
        </p:txBody>
      </p:sp>
    </p:spTree>
    <p:extLst>
      <p:ext uri="{BB962C8B-B14F-4D97-AF65-F5344CB8AC3E}">
        <p14:creationId xmlns:p14="http://schemas.microsoft.com/office/powerpoint/2010/main" val="22597420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3B0DE-F814-4441-964D-6987DC4FA5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F9FE30-C287-4792-825C-899BB252EA50}"/>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4" name="Footer Placeholder 3">
            <a:extLst>
              <a:ext uri="{FF2B5EF4-FFF2-40B4-BE49-F238E27FC236}">
                <a16:creationId xmlns:a16="http://schemas.microsoft.com/office/drawing/2014/main" id="{D521CE56-2F91-45EE-BF60-AABE60A2BF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CC9D65-DBF0-441D-8F86-1DD63A1DF125}"/>
              </a:ext>
            </a:extLst>
          </p:cNvPr>
          <p:cNvSpPr>
            <a:spLocks noGrp="1"/>
          </p:cNvSpPr>
          <p:nvPr>
            <p:ph type="sldNum" sz="quarter" idx="12"/>
          </p:nvPr>
        </p:nvSpPr>
        <p:spPr/>
        <p:txBody>
          <a:bodyPr/>
          <a:lstStyle/>
          <a:p>
            <a:fld id="{B9792599-8047-4791-BB93-E26479B8D39E}" type="slidenum">
              <a:rPr lang="en-US" smtClean="0"/>
              <a:t>‹#›</a:t>
            </a:fld>
            <a:endParaRPr lang="en-US"/>
          </a:p>
        </p:txBody>
      </p:sp>
    </p:spTree>
    <p:extLst>
      <p:ext uri="{BB962C8B-B14F-4D97-AF65-F5344CB8AC3E}">
        <p14:creationId xmlns:p14="http://schemas.microsoft.com/office/powerpoint/2010/main" val="1275429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0F5D23-189D-4F92-B723-B23104F84736}"/>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3" name="Footer Placeholder 2">
            <a:extLst>
              <a:ext uri="{FF2B5EF4-FFF2-40B4-BE49-F238E27FC236}">
                <a16:creationId xmlns:a16="http://schemas.microsoft.com/office/drawing/2014/main" id="{DD76B080-E51A-4CB7-B28A-AA326CC511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EA15C3-7503-449B-BD4A-157099ABF9B3}"/>
              </a:ext>
            </a:extLst>
          </p:cNvPr>
          <p:cNvSpPr>
            <a:spLocks noGrp="1"/>
          </p:cNvSpPr>
          <p:nvPr>
            <p:ph type="sldNum" sz="quarter" idx="12"/>
          </p:nvPr>
        </p:nvSpPr>
        <p:spPr/>
        <p:txBody>
          <a:bodyPr/>
          <a:lstStyle/>
          <a:p>
            <a:fld id="{B9792599-8047-4791-BB93-E26479B8D39E}" type="slidenum">
              <a:rPr lang="en-US" smtClean="0"/>
              <a:t>‹#›</a:t>
            </a:fld>
            <a:endParaRPr lang="en-US"/>
          </a:p>
        </p:txBody>
      </p:sp>
    </p:spTree>
    <p:extLst>
      <p:ext uri="{BB962C8B-B14F-4D97-AF65-F5344CB8AC3E}">
        <p14:creationId xmlns:p14="http://schemas.microsoft.com/office/powerpoint/2010/main" val="3575171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useBgFill="1">
        <p:nvSpPr>
          <p:cNvPr id="7" name="Rectangle 69">
            <a:extLst>
              <a:ext uri="{FF2B5EF4-FFF2-40B4-BE49-F238E27FC236}">
                <a16:creationId xmlns:a16="http://schemas.microsoft.com/office/drawing/2014/main" id="{1D257E90-F1EC-B865-886E-1318986C5624}"/>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he word MyLife in thin serif with a dandelion blowing seeds for the 'i'">
            <a:extLst>
              <a:ext uri="{FF2B5EF4-FFF2-40B4-BE49-F238E27FC236}">
                <a16:creationId xmlns:a16="http://schemas.microsoft.com/office/drawing/2014/main" id="{12FD672D-5F73-7980-1824-1FC6031C8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131" y="481805"/>
            <a:ext cx="7522937" cy="5008023"/>
          </a:xfrm>
          <a:prstGeom prst="rect">
            <a:avLst/>
          </a:prstGeom>
        </p:spPr>
      </p:pic>
      <p:sp>
        <p:nvSpPr>
          <p:cNvPr id="13" name="Freeform: Shape 71">
            <a:extLst>
              <a:ext uri="{FF2B5EF4-FFF2-40B4-BE49-F238E27FC236}">
                <a16:creationId xmlns:a16="http://schemas.microsoft.com/office/drawing/2014/main" id="{B6413E3B-9C4F-E1CA-E036-E9FD8D478DE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7307082" y="0"/>
            <a:ext cx="4884918" cy="6858000"/>
          </a:xfrm>
          <a:custGeom>
            <a:avLst/>
            <a:gdLst>
              <a:gd name="connsiteX0" fmla="*/ 1097203 w 4884918"/>
              <a:gd name="connsiteY0" fmla="*/ 0 h 6858000"/>
              <a:gd name="connsiteX1" fmla="*/ 1154155 w 4884918"/>
              <a:gd name="connsiteY1" fmla="*/ 0 h 6858000"/>
              <a:gd name="connsiteX2" fmla="*/ 972305 w 4884918"/>
              <a:gd name="connsiteY2" fmla="*/ 343212 h 6858000"/>
              <a:gd name="connsiteX3" fmla="*/ 780524 w 4884918"/>
              <a:gd name="connsiteY3" fmla="*/ 761067 h 6858000"/>
              <a:gd name="connsiteX4" fmla="*/ 737045 w 4884918"/>
              <a:gd name="connsiteY4" fmla="*/ 865164 h 6858000"/>
              <a:gd name="connsiteX5" fmla="*/ 762322 w 4884918"/>
              <a:gd name="connsiteY5" fmla="*/ 830676 h 6858000"/>
              <a:gd name="connsiteX6" fmla="*/ 1118805 w 4884918"/>
              <a:gd name="connsiteY6" fmla="*/ 160440 h 6858000"/>
              <a:gd name="connsiteX7" fmla="*/ 1221640 w 4884918"/>
              <a:gd name="connsiteY7" fmla="*/ 0 h 6858000"/>
              <a:gd name="connsiteX8" fmla="*/ 4884918 w 4884918"/>
              <a:gd name="connsiteY8" fmla="*/ 0 h 6858000"/>
              <a:gd name="connsiteX9" fmla="*/ 4884918 w 4884918"/>
              <a:gd name="connsiteY9" fmla="*/ 6857999 h 6858000"/>
              <a:gd name="connsiteX10" fmla="*/ 4884918 w 4884918"/>
              <a:gd name="connsiteY10" fmla="*/ 6858000 h 6858000"/>
              <a:gd name="connsiteX11" fmla="*/ 704817 w 4884918"/>
              <a:gd name="connsiteY11" fmla="*/ 6858000 h 6858000"/>
              <a:gd name="connsiteX12" fmla="*/ 618717 w 4884918"/>
              <a:gd name="connsiteY12" fmla="*/ 6672538 h 6858000"/>
              <a:gd name="connsiteX13" fmla="*/ 309324 w 4884918"/>
              <a:gd name="connsiteY13" fmla="*/ 5833618 h 6858000"/>
              <a:gd name="connsiteX14" fmla="*/ 209850 w 4884918"/>
              <a:gd name="connsiteY14" fmla="*/ 5484180 h 6858000"/>
              <a:gd name="connsiteX15" fmla="*/ 211619 w 4884918"/>
              <a:gd name="connsiteY15" fmla="*/ 5517653 h 6858000"/>
              <a:gd name="connsiteX16" fmla="*/ 361778 w 4884918"/>
              <a:gd name="connsiteY16" fmla="*/ 6145524 h 6858000"/>
              <a:gd name="connsiteX17" fmla="*/ 591356 w 4884918"/>
              <a:gd name="connsiteY17" fmla="*/ 6843306 h 6858000"/>
              <a:gd name="connsiteX18" fmla="*/ 597415 w 4884918"/>
              <a:gd name="connsiteY18" fmla="*/ 6858000 h 6858000"/>
              <a:gd name="connsiteX19" fmla="*/ 545224 w 4884918"/>
              <a:gd name="connsiteY19" fmla="*/ 6858000 h 6858000"/>
              <a:gd name="connsiteX20" fmla="*/ 533604 w 4884918"/>
              <a:gd name="connsiteY20" fmla="*/ 6830072 h 6858000"/>
              <a:gd name="connsiteX21" fmla="*/ 169657 w 4884918"/>
              <a:gd name="connsiteY21" fmla="*/ 5556577 h 6858000"/>
              <a:gd name="connsiteX22" fmla="*/ 12169 w 4884918"/>
              <a:gd name="connsiteY22" fmla="*/ 4362835 h 6858000"/>
              <a:gd name="connsiteX23" fmla="*/ 46168 w 4884918"/>
              <a:gd name="connsiteY23" fmla="*/ 3338487 h 6858000"/>
              <a:gd name="connsiteX24" fmla="*/ 490574 w 4884918"/>
              <a:gd name="connsiteY24" fmla="*/ 1381078 h 6858000"/>
              <a:gd name="connsiteX25" fmla="*/ 984701 w 4884918"/>
              <a:gd name="connsiteY25"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84918"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4884918" y="0"/>
                </a:lnTo>
                <a:lnTo>
                  <a:pt x="4884918" y="6857999"/>
                </a:lnTo>
                <a:lnTo>
                  <a:pt x="4884918"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2"/>
          </a:solidFill>
          <a:ln w="6857" cap="flat">
            <a:noFill/>
            <a:prstDash val="solid"/>
            <a:miter/>
          </a:ln>
        </p:spPr>
        <p:txBody>
          <a:bodyPr wrap="square" rtlCol="0" anchor="ctr">
            <a:noAutofit/>
          </a:bodyPr>
          <a:lstStyle/>
          <a:p>
            <a:endParaRPr lang="en-US"/>
          </a:p>
        </p:txBody>
      </p:sp>
      <p:sp>
        <p:nvSpPr>
          <p:cNvPr id="14" name="sketch line">
            <a:extLst>
              <a:ext uri="{FF2B5EF4-FFF2-40B4-BE49-F238E27FC236}">
                <a16:creationId xmlns:a16="http://schemas.microsoft.com/office/drawing/2014/main" id="{6065A1BB-C8D0-37E4-2B46-29AA2FA9420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50180" y="5439978"/>
            <a:ext cx="5897880" cy="18288"/>
          </a:xfrm>
          <a:custGeom>
            <a:avLst/>
            <a:gdLst>
              <a:gd name="connsiteX0" fmla="*/ 0 w 5897880"/>
              <a:gd name="connsiteY0" fmla="*/ 0 h 18288"/>
              <a:gd name="connsiteX1" fmla="*/ 537362 w 5897880"/>
              <a:gd name="connsiteY1" fmla="*/ 0 h 18288"/>
              <a:gd name="connsiteX2" fmla="*/ 1133704 w 5897880"/>
              <a:gd name="connsiteY2" fmla="*/ 0 h 18288"/>
              <a:gd name="connsiteX3" fmla="*/ 1671066 w 5897880"/>
              <a:gd name="connsiteY3" fmla="*/ 0 h 18288"/>
              <a:gd name="connsiteX4" fmla="*/ 2385365 w 5897880"/>
              <a:gd name="connsiteY4" fmla="*/ 0 h 18288"/>
              <a:gd name="connsiteX5" fmla="*/ 3040685 w 5897880"/>
              <a:gd name="connsiteY5" fmla="*/ 0 h 18288"/>
              <a:gd name="connsiteX6" fmla="*/ 3696005 w 5897880"/>
              <a:gd name="connsiteY6" fmla="*/ 0 h 18288"/>
              <a:gd name="connsiteX7" fmla="*/ 4469282 w 5897880"/>
              <a:gd name="connsiteY7" fmla="*/ 0 h 18288"/>
              <a:gd name="connsiteX8" fmla="*/ 5183581 w 5897880"/>
              <a:gd name="connsiteY8" fmla="*/ 0 h 18288"/>
              <a:gd name="connsiteX9" fmla="*/ 5897880 w 5897880"/>
              <a:gd name="connsiteY9" fmla="*/ 0 h 18288"/>
              <a:gd name="connsiteX10" fmla="*/ 5897880 w 5897880"/>
              <a:gd name="connsiteY10" fmla="*/ 18288 h 18288"/>
              <a:gd name="connsiteX11" fmla="*/ 5419496 w 5897880"/>
              <a:gd name="connsiteY11" fmla="*/ 18288 h 18288"/>
              <a:gd name="connsiteX12" fmla="*/ 4882134 w 5897880"/>
              <a:gd name="connsiteY12" fmla="*/ 18288 h 18288"/>
              <a:gd name="connsiteX13" fmla="*/ 4167835 w 5897880"/>
              <a:gd name="connsiteY13" fmla="*/ 18288 h 18288"/>
              <a:gd name="connsiteX14" fmla="*/ 3394558 w 5897880"/>
              <a:gd name="connsiteY14" fmla="*/ 18288 h 18288"/>
              <a:gd name="connsiteX15" fmla="*/ 2798216 w 5897880"/>
              <a:gd name="connsiteY15" fmla="*/ 18288 h 18288"/>
              <a:gd name="connsiteX16" fmla="*/ 2024939 w 5897880"/>
              <a:gd name="connsiteY16" fmla="*/ 18288 h 18288"/>
              <a:gd name="connsiteX17" fmla="*/ 1487576 w 5897880"/>
              <a:gd name="connsiteY17" fmla="*/ 18288 h 18288"/>
              <a:gd name="connsiteX18" fmla="*/ 1009193 w 5897880"/>
              <a:gd name="connsiteY18" fmla="*/ 18288 h 18288"/>
              <a:gd name="connsiteX19" fmla="*/ 0 w 5897880"/>
              <a:gd name="connsiteY19" fmla="*/ 18288 h 18288"/>
              <a:gd name="connsiteX20" fmla="*/ 0 w 5897880"/>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97880" h="18288" fill="none" extrusionOk="0">
                <a:moveTo>
                  <a:pt x="0" y="0"/>
                </a:moveTo>
                <a:cubicBezTo>
                  <a:pt x="232564" y="21549"/>
                  <a:pt x="389747" y="7320"/>
                  <a:pt x="537362" y="0"/>
                </a:cubicBezTo>
                <a:cubicBezTo>
                  <a:pt x="684977" y="-7320"/>
                  <a:pt x="894159" y="-7726"/>
                  <a:pt x="1133704" y="0"/>
                </a:cubicBezTo>
                <a:cubicBezTo>
                  <a:pt x="1373249" y="7726"/>
                  <a:pt x="1440352" y="-304"/>
                  <a:pt x="1671066" y="0"/>
                </a:cubicBezTo>
                <a:cubicBezTo>
                  <a:pt x="1901780" y="304"/>
                  <a:pt x="2091497" y="765"/>
                  <a:pt x="2385365" y="0"/>
                </a:cubicBezTo>
                <a:cubicBezTo>
                  <a:pt x="2679233" y="-765"/>
                  <a:pt x="2762926" y="2802"/>
                  <a:pt x="3040685" y="0"/>
                </a:cubicBezTo>
                <a:cubicBezTo>
                  <a:pt x="3318444" y="-2802"/>
                  <a:pt x="3409726" y="9093"/>
                  <a:pt x="3696005" y="0"/>
                </a:cubicBezTo>
                <a:cubicBezTo>
                  <a:pt x="3982284" y="-9093"/>
                  <a:pt x="4087272" y="27119"/>
                  <a:pt x="4469282" y="0"/>
                </a:cubicBezTo>
                <a:cubicBezTo>
                  <a:pt x="4851292" y="-27119"/>
                  <a:pt x="4924835" y="26473"/>
                  <a:pt x="5183581" y="0"/>
                </a:cubicBezTo>
                <a:cubicBezTo>
                  <a:pt x="5442327" y="-26473"/>
                  <a:pt x="5598463" y="7328"/>
                  <a:pt x="5897880" y="0"/>
                </a:cubicBezTo>
                <a:cubicBezTo>
                  <a:pt x="5898259" y="7355"/>
                  <a:pt x="5898164" y="10249"/>
                  <a:pt x="5897880" y="18288"/>
                </a:cubicBezTo>
                <a:cubicBezTo>
                  <a:pt x="5682742" y="31268"/>
                  <a:pt x="5520014" y="14700"/>
                  <a:pt x="5419496" y="18288"/>
                </a:cubicBezTo>
                <a:cubicBezTo>
                  <a:pt x="5318978" y="21876"/>
                  <a:pt x="5012864" y="-2446"/>
                  <a:pt x="4882134" y="18288"/>
                </a:cubicBezTo>
                <a:cubicBezTo>
                  <a:pt x="4751404" y="39022"/>
                  <a:pt x="4313676" y="-3937"/>
                  <a:pt x="4167835" y="18288"/>
                </a:cubicBezTo>
                <a:cubicBezTo>
                  <a:pt x="4021994" y="40513"/>
                  <a:pt x="3715729" y="50049"/>
                  <a:pt x="3394558" y="18288"/>
                </a:cubicBezTo>
                <a:cubicBezTo>
                  <a:pt x="3073387" y="-13473"/>
                  <a:pt x="3093227" y="29828"/>
                  <a:pt x="2798216" y="18288"/>
                </a:cubicBezTo>
                <a:cubicBezTo>
                  <a:pt x="2503205" y="6748"/>
                  <a:pt x="2297615" y="22459"/>
                  <a:pt x="2024939" y="18288"/>
                </a:cubicBezTo>
                <a:cubicBezTo>
                  <a:pt x="1752263" y="14117"/>
                  <a:pt x="1629814" y="-5485"/>
                  <a:pt x="1487576" y="18288"/>
                </a:cubicBezTo>
                <a:cubicBezTo>
                  <a:pt x="1345338" y="42061"/>
                  <a:pt x="1238885" y="15810"/>
                  <a:pt x="1009193" y="18288"/>
                </a:cubicBezTo>
                <a:cubicBezTo>
                  <a:pt x="779501" y="20766"/>
                  <a:pt x="441829" y="-24679"/>
                  <a:pt x="0" y="18288"/>
                </a:cubicBezTo>
                <a:cubicBezTo>
                  <a:pt x="-384" y="12702"/>
                  <a:pt x="-513" y="4636"/>
                  <a:pt x="0" y="0"/>
                </a:cubicBezTo>
                <a:close/>
              </a:path>
              <a:path w="5897880" h="18288" stroke="0" extrusionOk="0">
                <a:moveTo>
                  <a:pt x="0" y="0"/>
                </a:moveTo>
                <a:cubicBezTo>
                  <a:pt x="196299" y="-26676"/>
                  <a:pt x="463834" y="6738"/>
                  <a:pt x="596341" y="0"/>
                </a:cubicBezTo>
                <a:cubicBezTo>
                  <a:pt x="728848" y="-6738"/>
                  <a:pt x="857267" y="1845"/>
                  <a:pt x="1074725" y="0"/>
                </a:cubicBezTo>
                <a:cubicBezTo>
                  <a:pt x="1292183" y="-1845"/>
                  <a:pt x="1545672" y="3744"/>
                  <a:pt x="1848002" y="0"/>
                </a:cubicBezTo>
                <a:cubicBezTo>
                  <a:pt x="2150332" y="-3744"/>
                  <a:pt x="2306688" y="-14526"/>
                  <a:pt x="2444344" y="0"/>
                </a:cubicBezTo>
                <a:cubicBezTo>
                  <a:pt x="2582000" y="14526"/>
                  <a:pt x="2761095" y="-11862"/>
                  <a:pt x="3040685" y="0"/>
                </a:cubicBezTo>
                <a:cubicBezTo>
                  <a:pt x="3320275" y="11862"/>
                  <a:pt x="3622320" y="-32867"/>
                  <a:pt x="3813962" y="0"/>
                </a:cubicBezTo>
                <a:cubicBezTo>
                  <a:pt x="4005604" y="32867"/>
                  <a:pt x="4117810" y="-10778"/>
                  <a:pt x="4351325" y="0"/>
                </a:cubicBezTo>
                <a:cubicBezTo>
                  <a:pt x="4584840" y="10778"/>
                  <a:pt x="4963783" y="-32384"/>
                  <a:pt x="5124602" y="0"/>
                </a:cubicBezTo>
                <a:cubicBezTo>
                  <a:pt x="5285421" y="32384"/>
                  <a:pt x="5705238" y="-29538"/>
                  <a:pt x="5897880" y="0"/>
                </a:cubicBezTo>
                <a:cubicBezTo>
                  <a:pt x="5898220" y="5688"/>
                  <a:pt x="5897711" y="13142"/>
                  <a:pt x="5897880" y="18288"/>
                </a:cubicBezTo>
                <a:cubicBezTo>
                  <a:pt x="5630425" y="-1425"/>
                  <a:pt x="5532865" y="12244"/>
                  <a:pt x="5242560" y="18288"/>
                </a:cubicBezTo>
                <a:cubicBezTo>
                  <a:pt x="4952255" y="24332"/>
                  <a:pt x="4783060" y="5748"/>
                  <a:pt x="4646219" y="18288"/>
                </a:cubicBezTo>
                <a:cubicBezTo>
                  <a:pt x="4509378" y="30828"/>
                  <a:pt x="4163771" y="-13995"/>
                  <a:pt x="3872941" y="18288"/>
                </a:cubicBezTo>
                <a:cubicBezTo>
                  <a:pt x="3582111" y="50571"/>
                  <a:pt x="3362704" y="-1402"/>
                  <a:pt x="3099664" y="18288"/>
                </a:cubicBezTo>
                <a:cubicBezTo>
                  <a:pt x="2836624" y="37978"/>
                  <a:pt x="2747441" y="19657"/>
                  <a:pt x="2562301" y="18288"/>
                </a:cubicBezTo>
                <a:cubicBezTo>
                  <a:pt x="2377161" y="16919"/>
                  <a:pt x="2104946" y="21735"/>
                  <a:pt x="1906981" y="18288"/>
                </a:cubicBezTo>
                <a:cubicBezTo>
                  <a:pt x="1709016" y="14841"/>
                  <a:pt x="1304654" y="-2323"/>
                  <a:pt x="1133704" y="18288"/>
                </a:cubicBezTo>
                <a:cubicBezTo>
                  <a:pt x="962754" y="38899"/>
                  <a:pt x="457048" y="2985"/>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ketch line 2">
            <a:extLst>
              <a:ext uri="{FF2B5EF4-FFF2-40B4-BE49-F238E27FC236}">
                <a16:creationId xmlns:a16="http://schemas.microsoft.com/office/drawing/2014/main" id="{280A96CF-9544-8793-25CC-3C920BB3E729}"/>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7850653" y="5626353"/>
            <a:ext cx="3479619" cy="18288"/>
          </a:xfrm>
          <a:custGeom>
            <a:avLst/>
            <a:gdLst>
              <a:gd name="connsiteX0" fmla="*/ 0 w 3479619"/>
              <a:gd name="connsiteY0" fmla="*/ 0 h 18288"/>
              <a:gd name="connsiteX1" fmla="*/ 661128 w 3479619"/>
              <a:gd name="connsiteY1" fmla="*/ 0 h 18288"/>
              <a:gd name="connsiteX2" fmla="*/ 1357051 w 3479619"/>
              <a:gd name="connsiteY2" fmla="*/ 0 h 18288"/>
              <a:gd name="connsiteX3" fmla="*/ 2087771 w 3479619"/>
              <a:gd name="connsiteY3" fmla="*/ 0 h 18288"/>
              <a:gd name="connsiteX4" fmla="*/ 2818491 w 3479619"/>
              <a:gd name="connsiteY4" fmla="*/ 0 h 18288"/>
              <a:gd name="connsiteX5" fmla="*/ 3479619 w 3479619"/>
              <a:gd name="connsiteY5" fmla="*/ 0 h 18288"/>
              <a:gd name="connsiteX6" fmla="*/ 3479619 w 3479619"/>
              <a:gd name="connsiteY6" fmla="*/ 18288 h 18288"/>
              <a:gd name="connsiteX7" fmla="*/ 2714103 w 3479619"/>
              <a:gd name="connsiteY7" fmla="*/ 18288 h 18288"/>
              <a:gd name="connsiteX8" fmla="*/ 1948587 w 3479619"/>
              <a:gd name="connsiteY8" fmla="*/ 18288 h 18288"/>
              <a:gd name="connsiteX9" fmla="*/ 1252663 w 3479619"/>
              <a:gd name="connsiteY9" fmla="*/ 18288 h 18288"/>
              <a:gd name="connsiteX10" fmla="*/ 0 w 3479619"/>
              <a:gd name="connsiteY10" fmla="*/ 18288 h 18288"/>
              <a:gd name="connsiteX11" fmla="*/ 0 w 3479619"/>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9619" h="18288" fill="none" extrusionOk="0">
                <a:moveTo>
                  <a:pt x="0" y="0"/>
                </a:moveTo>
                <a:cubicBezTo>
                  <a:pt x="178395" y="-3637"/>
                  <a:pt x="368619" y="-28254"/>
                  <a:pt x="661128" y="0"/>
                </a:cubicBezTo>
                <a:cubicBezTo>
                  <a:pt x="953637" y="28254"/>
                  <a:pt x="1022982" y="-4416"/>
                  <a:pt x="1357051" y="0"/>
                </a:cubicBezTo>
                <a:cubicBezTo>
                  <a:pt x="1691120" y="4416"/>
                  <a:pt x="1729558" y="27777"/>
                  <a:pt x="2087771" y="0"/>
                </a:cubicBezTo>
                <a:cubicBezTo>
                  <a:pt x="2445984" y="-27777"/>
                  <a:pt x="2592094" y="4429"/>
                  <a:pt x="2818491" y="0"/>
                </a:cubicBezTo>
                <a:cubicBezTo>
                  <a:pt x="3044888" y="-4429"/>
                  <a:pt x="3204567" y="26471"/>
                  <a:pt x="3479619" y="0"/>
                </a:cubicBezTo>
                <a:cubicBezTo>
                  <a:pt x="3478910" y="8157"/>
                  <a:pt x="3479206" y="12125"/>
                  <a:pt x="3479619" y="18288"/>
                </a:cubicBezTo>
                <a:cubicBezTo>
                  <a:pt x="3315855" y="-2963"/>
                  <a:pt x="3094885" y="26965"/>
                  <a:pt x="2714103" y="18288"/>
                </a:cubicBezTo>
                <a:cubicBezTo>
                  <a:pt x="2333321" y="9611"/>
                  <a:pt x="2260528" y="-15335"/>
                  <a:pt x="1948587" y="18288"/>
                </a:cubicBezTo>
                <a:cubicBezTo>
                  <a:pt x="1636646" y="51911"/>
                  <a:pt x="1489816" y="46369"/>
                  <a:pt x="1252663" y="18288"/>
                </a:cubicBezTo>
                <a:cubicBezTo>
                  <a:pt x="1015510" y="-9793"/>
                  <a:pt x="519812" y="-12177"/>
                  <a:pt x="0" y="18288"/>
                </a:cubicBezTo>
                <a:cubicBezTo>
                  <a:pt x="-46" y="12483"/>
                  <a:pt x="-203" y="6491"/>
                  <a:pt x="0" y="0"/>
                </a:cubicBezTo>
                <a:close/>
              </a:path>
              <a:path w="3479619" h="18288" stroke="0" extrusionOk="0">
                <a:moveTo>
                  <a:pt x="0" y="0"/>
                </a:moveTo>
                <a:cubicBezTo>
                  <a:pt x="326045" y="25020"/>
                  <a:pt x="425411" y="-17676"/>
                  <a:pt x="661128" y="0"/>
                </a:cubicBezTo>
                <a:cubicBezTo>
                  <a:pt x="896845" y="17676"/>
                  <a:pt x="1124825" y="1478"/>
                  <a:pt x="1252663" y="0"/>
                </a:cubicBezTo>
                <a:cubicBezTo>
                  <a:pt x="1380502" y="-1478"/>
                  <a:pt x="1694914" y="11788"/>
                  <a:pt x="2018179" y="0"/>
                </a:cubicBezTo>
                <a:cubicBezTo>
                  <a:pt x="2341444" y="-11788"/>
                  <a:pt x="2451167" y="12596"/>
                  <a:pt x="2679307" y="0"/>
                </a:cubicBezTo>
                <a:cubicBezTo>
                  <a:pt x="2907447" y="-12596"/>
                  <a:pt x="3094555" y="23821"/>
                  <a:pt x="3479619" y="0"/>
                </a:cubicBezTo>
                <a:cubicBezTo>
                  <a:pt x="3479355" y="4493"/>
                  <a:pt x="3480003" y="9472"/>
                  <a:pt x="3479619" y="18288"/>
                </a:cubicBezTo>
                <a:cubicBezTo>
                  <a:pt x="3311729" y="36782"/>
                  <a:pt x="3015946" y="7938"/>
                  <a:pt x="2783695" y="18288"/>
                </a:cubicBezTo>
                <a:cubicBezTo>
                  <a:pt x="2551444" y="28638"/>
                  <a:pt x="2398767" y="-13940"/>
                  <a:pt x="2018179" y="18288"/>
                </a:cubicBezTo>
                <a:cubicBezTo>
                  <a:pt x="1637591" y="50516"/>
                  <a:pt x="1634873" y="-6356"/>
                  <a:pt x="1426644" y="18288"/>
                </a:cubicBezTo>
                <a:cubicBezTo>
                  <a:pt x="1218415" y="42932"/>
                  <a:pt x="1006973" y="4094"/>
                  <a:pt x="730720" y="18288"/>
                </a:cubicBezTo>
                <a:cubicBezTo>
                  <a:pt x="454467" y="32482"/>
                  <a:pt x="291313" y="3910"/>
                  <a:pt x="0" y="18288"/>
                </a:cubicBezTo>
                <a:cubicBezTo>
                  <a:pt x="843" y="9577"/>
                  <a:pt x="371" y="6900"/>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0D1FF1D-4AE5-4489-948A-E17BBB0C471C}"/>
              </a:ext>
            </a:extLst>
          </p:cNvPr>
          <p:cNvSpPr>
            <a:spLocks noGrp="1"/>
          </p:cNvSpPr>
          <p:nvPr>
            <p:ph type="subTitle" idx="1"/>
          </p:nvPr>
        </p:nvSpPr>
        <p:spPr>
          <a:xfrm>
            <a:off x="7781925" y="1457325"/>
            <a:ext cx="3990976" cy="4032503"/>
          </a:xfrm>
          <a:prstGeom prst="rect">
            <a:avLst/>
          </a:prstGeom>
        </p:spPr>
        <p:txBody>
          <a:bodyPr anchor="b">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11737F-962E-4E1A-92AB-F9914DDDF3B5}"/>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5" name="Footer Placeholder 4">
            <a:extLst>
              <a:ext uri="{FF2B5EF4-FFF2-40B4-BE49-F238E27FC236}">
                <a16:creationId xmlns:a16="http://schemas.microsoft.com/office/drawing/2014/main" id="{C6B3E2B6-959A-4345-A6D1-905FF312B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A21A6-63B7-4267-B64C-7FDEDBB9ABD7}"/>
              </a:ext>
            </a:extLst>
          </p:cNvPr>
          <p:cNvSpPr>
            <a:spLocks noGrp="1"/>
          </p:cNvSpPr>
          <p:nvPr>
            <p:ph type="sldNum" sz="quarter" idx="12"/>
          </p:nvPr>
        </p:nvSpPr>
        <p:spPr/>
        <p:txBody>
          <a:bodyPr/>
          <a:lstStyle/>
          <a:p>
            <a:fld id="{B9792599-8047-4791-BB93-E26479B8D39E}" type="slidenum">
              <a:rPr lang="en-US" smtClean="0"/>
              <a:t>‹#›</a:t>
            </a:fld>
            <a:endParaRPr lang="en-US"/>
          </a:p>
        </p:txBody>
      </p:sp>
    </p:spTree>
    <p:extLst>
      <p:ext uri="{BB962C8B-B14F-4D97-AF65-F5344CB8AC3E}">
        <p14:creationId xmlns:p14="http://schemas.microsoft.com/office/powerpoint/2010/main" val="35819575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89CA-210A-4770-92FE-FC8FDD7A62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786194-B59C-4FB1-8CC7-A13343D4E5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2375C7-796D-4B4C-802C-6C3D83C793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BFCB56-2AF4-418C-8B56-FD6AA1B125A4}"/>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6" name="Footer Placeholder 5">
            <a:extLst>
              <a:ext uri="{FF2B5EF4-FFF2-40B4-BE49-F238E27FC236}">
                <a16:creationId xmlns:a16="http://schemas.microsoft.com/office/drawing/2014/main" id="{EF9824BD-E59F-4E78-86BE-782BEF38D9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9EEA30-41B0-4C65-B836-5DA6772957D8}"/>
              </a:ext>
            </a:extLst>
          </p:cNvPr>
          <p:cNvSpPr>
            <a:spLocks noGrp="1"/>
          </p:cNvSpPr>
          <p:nvPr>
            <p:ph type="sldNum" sz="quarter" idx="12"/>
          </p:nvPr>
        </p:nvSpPr>
        <p:spPr/>
        <p:txBody>
          <a:bodyPr/>
          <a:lstStyle/>
          <a:p>
            <a:fld id="{B9792599-8047-4791-BB93-E26479B8D39E}" type="slidenum">
              <a:rPr lang="en-US" smtClean="0"/>
              <a:t>‹#›</a:t>
            </a:fld>
            <a:endParaRPr lang="en-US"/>
          </a:p>
        </p:txBody>
      </p:sp>
    </p:spTree>
    <p:extLst>
      <p:ext uri="{BB962C8B-B14F-4D97-AF65-F5344CB8AC3E}">
        <p14:creationId xmlns:p14="http://schemas.microsoft.com/office/powerpoint/2010/main" val="1522751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E6E7F-EF04-4820-BC5A-1F6F886F96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57A1C2-584B-41D3-B1BB-2512677495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2B80AE-6FDB-460D-933F-B304FAEDA4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67E30B-E01E-434F-ABC6-F9F5F0687C3E}"/>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6" name="Footer Placeholder 5">
            <a:extLst>
              <a:ext uri="{FF2B5EF4-FFF2-40B4-BE49-F238E27FC236}">
                <a16:creationId xmlns:a16="http://schemas.microsoft.com/office/drawing/2014/main" id="{349911B5-8E95-4E3B-A9B9-DA3126A65F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6E05FF-D261-44DD-B6A9-9D55C0FF7CAE}"/>
              </a:ext>
            </a:extLst>
          </p:cNvPr>
          <p:cNvSpPr>
            <a:spLocks noGrp="1"/>
          </p:cNvSpPr>
          <p:nvPr>
            <p:ph type="sldNum" sz="quarter" idx="12"/>
          </p:nvPr>
        </p:nvSpPr>
        <p:spPr/>
        <p:txBody>
          <a:bodyPr/>
          <a:lstStyle/>
          <a:p>
            <a:fld id="{B9792599-8047-4791-BB93-E26479B8D39E}" type="slidenum">
              <a:rPr lang="en-US" smtClean="0"/>
              <a:t>‹#›</a:t>
            </a:fld>
            <a:endParaRPr lang="en-US"/>
          </a:p>
        </p:txBody>
      </p:sp>
    </p:spTree>
    <p:extLst>
      <p:ext uri="{BB962C8B-B14F-4D97-AF65-F5344CB8AC3E}">
        <p14:creationId xmlns:p14="http://schemas.microsoft.com/office/powerpoint/2010/main" val="24630120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E6067-FDE0-4EAF-A5F3-60A1E64EAF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5A111C-E801-48CF-95F5-71F235C74D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B06193-5639-49FB-B95A-2FC942306326}"/>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5" name="Footer Placeholder 4">
            <a:extLst>
              <a:ext uri="{FF2B5EF4-FFF2-40B4-BE49-F238E27FC236}">
                <a16:creationId xmlns:a16="http://schemas.microsoft.com/office/drawing/2014/main" id="{6F13A772-58B4-4D32-A63D-7CE8FDAEB9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D8BA25-3EB0-4F8B-B610-2A8E39EF7030}"/>
              </a:ext>
            </a:extLst>
          </p:cNvPr>
          <p:cNvSpPr>
            <a:spLocks noGrp="1"/>
          </p:cNvSpPr>
          <p:nvPr>
            <p:ph type="sldNum" sz="quarter" idx="12"/>
          </p:nvPr>
        </p:nvSpPr>
        <p:spPr/>
        <p:txBody>
          <a:bodyPr/>
          <a:lstStyle/>
          <a:p>
            <a:fld id="{B9792599-8047-4791-BB93-E26479B8D39E}" type="slidenum">
              <a:rPr lang="en-US" smtClean="0"/>
              <a:t>‹#›</a:t>
            </a:fld>
            <a:endParaRPr lang="en-US"/>
          </a:p>
        </p:txBody>
      </p:sp>
    </p:spTree>
    <p:extLst>
      <p:ext uri="{BB962C8B-B14F-4D97-AF65-F5344CB8AC3E}">
        <p14:creationId xmlns:p14="http://schemas.microsoft.com/office/powerpoint/2010/main" val="18821134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EC0493-D210-42FD-AD5C-2AD50443F0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685C11-7528-4F8B-A952-1456541172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E6096D-0C2D-4E51-B46A-CE21D116D6FA}"/>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5" name="Footer Placeholder 4">
            <a:extLst>
              <a:ext uri="{FF2B5EF4-FFF2-40B4-BE49-F238E27FC236}">
                <a16:creationId xmlns:a16="http://schemas.microsoft.com/office/drawing/2014/main" id="{C160B9E8-DBD4-4147-B6A1-F7ABAE687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C7E2D4-9031-477D-A619-F966665F3A20}"/>
              </a:ext>
            </a:extLst>
          </p:cNvPr>
          <p:cNvSpPr>
            <a:spLocks noGrp="1"/>
          </p:cNvSpPr>
          <p:nvPr>
            <p:ph type="sldNum" sz="quarter" idx="12"/>
          </p:nvPr>
        </p:nvSpPr>
        <p:spPr/>
        <p:txBody>
          <a:bodyPr/>
          <a:lstStyle/>
          <a:p>
            <a:fld id="{B9792599-8047-4791-BB93-E26479B8D39E}" type="slidenum">
              <a:rPr lang="en-US" smtClean="0"/>
              <a:t>‹#›</a:t>
            </a:fld>
            <a:endParaRPr lang="en-US"/>
          </a:p>
        </p:txBody>
      </p:sp>
    </p:spTree>
    <p:extLst>
      <p:ext uri="{BB962C8B-B14F-4D97-AF65-F5344CB8AC3E}">
        <p14:creationId xmlns:p14="http://schemas.microsoft.com/office/powerpoint/2010/main" val="65562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137FF1-303F-4710-9293-01612D1B127F}"/>
              </a:ext>
            </a:extLst>
          </p:cNvPr>
          <p:cNvSpPr>
            <a:spLocks noGrp="1"/>
          </p:cNvSpPr>
          <p:nvPr>
            <p:ph idx="1"/>
          </p:nvPr>
        </p:nvSpPr>
        <p:spPr>
          <a:xfrm>
            <a:off x="6096000" y="345247"/>
            <a:ext cx="5257800" cy="583171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D65A93-E487-4728-A152-BD285CCDF211}"/>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5" name="Footer Placeholder 4">
            <a:extLst>
              <a:ext uri="{FF2B5EF4-FFF2-40B4-BE49-F238E27FC236}">
                <a16:creationId xmlns:a16="http://schemas.microsoft.com/office/drawing/2014/main" id="{D3D66BC8-5E7A-4030-90AD-1C6653C79D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D664EE-3BEF-4E31-B4BB-CCF030D569FD}"/>
              </a:ext>
            </a:extLst>
          </p:cNvPr>
          <p:cNvSpPr>
            <a:spLocks noGrp="1"/>
          </p:cNvSpPr>
          <p:nvPr>
            <p:ph type="sldNum" sz="quarter" idx="12"/>
          </p:nvPr>
        </p:nvSpPr>
        <p:spPr/>
        <p:txBody>
          <a:bodyPr/>
          <a:lstStyle/>
          <a:p>
            <a:fld id="{B9792599-8047-4791-BB93-E26479B8D39E}" type="slidenum">
              <a:rPr lang="en-US" smtClean="0"/>
              <a:t>‹#›</a:t>
            </a:fld>
            <a:endParaRPr lang="en-US"/>
          </a:p>
        </p:txBody>
      </p:sp>
      <p:sp>
        <p:nvSpPr>
          <p:cNvPr id="11" name="Title 10">
            <a:extLst>
              <a:ext uri="{FF2B5EF4-FFF2-40B4-BE49-F238E27FC236}">
                <a16:creationId xmlns:a16="http://schemas.microsoft.com/office/drawing/2014/main" id="{EE62289D-45E1-6F6A-69A4-EF9D1FBAD0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7624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A4865-8191-41FE-BC20-D06A47735B0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7D1E79-33F2-45EF-887B-59DE7A5CAE5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07BF52-BC31-4740-A118-71F3C2EAF415}"/>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5" name="Footer Placeholder 4">
            <a:extLst>
              <a:ext uri="{FF2B5EF4-FFF2-40B4-BE49-F238E27FC236}">
                <a16:creationId xmlns:a16="http://schemas.microsoft.com/office/drawing/2014/main" id="{E14AD865-3835-40AA-A507-065659F55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8208C8-EFDF-46C5-A1F7-06A65E80E622}"/>
              </a:ext>
            </a:extLst>
          </p:cNvPr>
          <p:cNvSpPr>
            <a:spLocks noGrp="1"/>
          </p:cNvSpPr>
          <p:nvPr>
            <p:ph type="sldNum" sz="quarter" idx="12"/>
          </p:nvPr>
        </p:nvSpPr>
        <p:spPr/>
        <p:txBody>
          <a:bodyPr/>
          <a:lstStyle/>
          <a:p>
            <a:fld id="{B9792599-8047-4791-BB93-E26479B8D39E}" type="slidenum">
              <a:rPr lang="en-US" smtClean="0"/>
              <a:t>‹#›</a:t>
            </a:fld>
            <a:endParaRPr lang="en-US"/>
          </a:p>
        </p:txBody>
      </p:sp>
    </p:spTree>
    <p:extLst>
      <p:ext uri="{BB962C8B-B14F-4D97-AF65-F5344CB8AC3E}">
        <p14:creationId xmlns:p14="http://schemas.microsoft.com/office/powerpoint/2010/main" val="65177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AEA69-863C-4494-918F-29A0F7E3DDEE}"/>
              </a:ext>
            </a:extLst>
          </p:cNvPr>
          <p:cNvSpPr>
            <a:spLocks noGrp="1"/>
          </p:cNvSpPr>
          <p:nvPr>
            <p:ph type="title"/>
          </p:nvPr>
        </p:nvSpPr>
        <p:spPr>
          <a:xfrm>
            <a:off x="290824" y="315429"/>
            <a:ext cx="4798011" cy="1588127"/>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A98A121-FA01-418C-A806-C53FCE604954}"/>
              </a:ext>
            </a:extLst>
          </p:cNvPr>
          <p:cNvSpPr>
            <a:spLocks noGrp="1"/>
          </p:cNvSpPr>
          <p:nvPr>
            <p:ph sz="half" idx="1"/>
          </p:nvPr>
        </p:nvSpPr>
        <p:spPr>
          <a:xfrm>
            <a:off x="838200" y="1825625"/>
            <a:ext cx="5181600" cy="4351338"/>
          </a:xfrm>
          <a:prstGeom prst="rect">
            <a:avLst/>
          </a:prstGeom>
        </p:spPr>
        <p:txBody>
          <a:bodyPr vert="horz" lIns="91440" tIns="45720" rIns="91440" bIns="45720" rtlCol="0">
            <a:normAutofit/>
          </a:bodyPr>
          <a:lstStyle>
            <a:lvl1pPr>
              <a:defRPr lang="en-US" sz="2000"/>
            </a:lvl1pPr>
            <a:lvl2pPr>
              <a:defRPr lang="en-US" sz="1800"/>
            </a:lvl2pPr>
            <a:lvl3pPr>
              <a:defRPr lang="en-US" sz="1600"/>
            </a:lvl3pPr>
            <a:lvl4pPr>
              <a:defRPr lang="en-US" sz="1500"/>
            </a:lvl4pPr>
            <a:lvl5pPr>
              <a:defRPr lang="en-US"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7F187E-4EC0-4A80-872D-5F5C09056838}"/>
              </a:ext>
            </a:extLst>
          </p:cNvPr>
          <p:cNvSpPr>
            <a:spLocks noGrp="1"/>
          </p:cNvSpPr>
          <p:nvPr>
            <p:ph sz="half" idx="2"/>
          </p:nvPr>
        </p:nvSpPr>
        <p:spPr>
          <a:xfrm>
            <a:off x="6172200" y="1825625"/>
            <a:ext cx="5181600" cy="4351338"/>
          </a:xfrm>
          <a:prstGeom prst="rect">
            <a:avLst/>
          </a:prstGeom>
        </p:spPr>
        <p:txBody>
          <a:bodyPr vert="horz" lIns="91440" tIns="45720" rIns="91440" bIns="45720" rtlCol="0">
            <a:normAutofit/>
          </a:bodyPr>
          <a:lstStyle>
            <a:lvl1pPr>
              <a:defRPr lang="en-US" sz="2000"/>
            </a:lvl1pPr>
            <a:lvl2pPr>
              <a:defRPr lang="en-US" sz="1800"/>
            </a:lvl2pPr>
            <a:lvl3pPr>
              <a:defRPr lang="en-US" sz="1600"/>
            </a:lvl3pPr>
            <a:lvl4pPr>
              <a:defRPr lang="en-US" sz="1500"/>
            </a:lvl4pPr>
            <a:lvl5pPr>
              <a:defRPr lang="en-US"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E4FE09-409B-460E-9DAF-8B15C5DF636F}"/>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6" name="Footer Placeholder 5">
            <a:extLst>
              <a:ext uri="{FF2B5EF4-FFF2-40B4-BE49-F238E27FC236}">
                <a16:creationId xmlns:a16="http://schemas.microsoft.com/office/drawing/2014/main" id="{093839F7-03B8-4566-8F0E-204BAC317A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A5ED3A-9825-441D-8D6C-2BC09341803C}"/>
              </a:ext>
            </a:extLst>
          </p:cNvPr>
          <p:cNvSpPr>
            <a:spLocks noGrp="1"/>
          </p:cNvSpPr>
          <p:nvPr>
            <p:ph type="sldNum" sz="quarter" idx="12"/>
          </p:nvPr>
        </p:nvSpPr>
        <p:spPr/>
        <p:txBody>
          <a:bodyPr/>
          <a:lstStyle/>
          <a:p>
            <a:fld id="{B9792599-8047-4791-BB93-E26479B8D39E}" type="slidenum">
              <a:rPr lang="en-US" smtClean="0"/>
              <a:t>‹#›</a:t>
            </a:fld>
            <a:endParaRPr lang="en-US"/>
          </a:p>
        </p:txBody>
      </p:sp>
    </p:spTree>
    <p:extLst>
      <p:ext uri="{BB962C8B-B14F-4D97-AF65-F5344CB8AC3E}">
        <p14:creationId xmlns:p14="http://schemas.microsoft.com/office/powerpoint/2010/main" val="2660087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24C6-4AA7-4B22-B852-49DB08F939A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4154FB1-13F3-4572-B192-921039519E7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1950BB-4CAD-4252-8F29-640B88099AA5}"/>
              </a:ext>
            </a:extLst>
          </p:cNvPr>
          <p:cNvSpPr>
            <a:spLocks noGrp="1"/>
          </p:cNvSpPr>
          <p:nvPr>
            <p:ph sz="half" idx="2"/>
          </p:nvPr>
        </p:nvSpPr>
        <p:spPr>
          <a:xfrm>
            <a:off x="839788" y="2505075"/>
            <a:ext cx="5157787" cy="3684588"/>
          </a:xfrm>
          <a:prstGeom prst="rect">
            <a:avLst/>
          </a:prstGeom>
        </p:spPr>
        <p:txBody>
          <a:bodyPr vert="horz" lIns="91440" tIns="45720" rIns="91440" bIns="45720" rtlCol="0">
            <a:normAutofit/>
          </a:bodyPr>
          <a:lstStyle>
            <a:lvl1pPr>
              <a:defRPr lang="en-US" sz="2000"/>
            </a:lvl1pPr>
            <a:lvl2pPr>
              <a:defRPr lang="en-US" sz="1800"/>
            </a:lvl2pPr>
            <a:lvl3pPr>
              <a:defRPr lang="en-US" sz="1600"/>
            </a:lvl3pPr>
            <a:lvl4pPr>
              <a:defRPr lang="en-US" sz="1500"/>
            </a:lvl4pPr>
            <a:lvl5pPr>
              <a:defRPr lang="en-US"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16C1A4-77C2-4E4C-B3E9-1390F9B8F86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86DCE1E-20A4-4AE4-A576-18B0162CF0D9}"/>
              </a:ext>
            </a:extLst>
          </p:cNvPr>
          <p:cNvSpPr>
            <a:spLocks noGrp="1"/>
          </p:cNvSpPr>
          <p:nvPr>
            <p:ph sz="quarter" idx="4"/>
          </p:nvPr>
        </p:nvSpPr>
        <p:spPr>
          <a:xfrm>
            <a:off x="6172200" y="2505075"/>
            <a:ext cx="5183188" cy="3684588"/>
          </a:xfrm>
          <a:prstGeom prst="rect">
            <a:avLst/>
          </a:prstGeom>
        </p:spPr>
        <p:txBody>
          <a:bodyPr>
            <a:normAutofit/>
          </a:bodyPr>
          <a:lstStyle>
            <a:lvl1pPr>
              <a:defRPr sz="2000"/>
            </a:lvl1pPr>
            <a:lvl2pPr>
              <a:defRPr sz="1800"/>
            </a:lvl2pPr>
            <a:lvl3pPr>
              <a:defRPr sz="1600"/>
            </a:lvl3pPr>
            <a:lvl4pPr>
              <a:defRPr sz="15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A93978BF-0E9B-4768-AD82-0C0603154EEF}"/>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8" name="Footer Placeholder 7">
            <a:extLst>
              <a:ext uri="{FF2B5EF4-FFF2-40B4-BE49-F238E27FC236}">
                <a16:creationId xmlns:a16="http://schemas.microsoft.com/office/drawing/2014/main" id="{0ADF7270-2502-456E-9B3F-CD2673C39C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C30EEE-F78D-4AF5-A775-7DCA4BC1DF69}"/>
              </a:ext>
            </a:extLst>
          </p:cNvPr>
          <p:cNvSpPr>
            <a:spLocks noGrp="1"/>
          </p:cNvSpPr>
          <p:nvPr>
            <p:ph type="sldNum" sz="quarter" idx="12"/>
          </p:nvPr>
        </p:nvSpPr>
        <p:spPr/>
        <p:txBody>
          <a:bodyPr/>
          <a:lstStyle/>
          <a:p>
            <a:fld id="{B9792599-8047-4791-BB93-E26479B8D39E}" type="slidenum">
              <a:rPr lang="en-US" smtClean="0"/>
              <a:t>‹#›</a:t>
            </a:fld>
            <a:endParaRPr lang="en-US"/>
          </a:p>
        </p:txBody>
      </p:sp>
    </p:spTree>
    <p:extLst>
      <p:ext uri="{BB962C8B-B14F-4D97-AF65-F5344CB8AC3E}">
        <p14:creationId xmlns:p14="http://schemas.microsoft.com/office/powerpoint/2010/main" val="2859564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useBgFill="1">
        <p:nvSpPr>
          <p:cNvPr id="6" name="Rectangle 69">
            <a:extLst>
              <a:ext uri="{FF2B5EF4-FFF2-40B4-BE49-F238E27FC236}">
                <a16:creationId xmlns:a16="http://schemas.microsoft.com/office/drawing/2014/main" id="{8300CD97-0264-781C-3876-9E82C11B25BD}"/>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71">
            <a:extLst>
              <a:ext uri="{FF2B5EF4-FFF2-40B4-BE49-F238E27FC236}">
                <a16:creationId xmlns:a16="http://schemas.microsoft.com/office/drawing/2014/main" id="{B7738C74-AC7B-D2EF-A78A-0C5DA9015393}"/>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7307082" y="0"/>
            <a:ext cx="4884918" cy="6858000"/>
          </a:xfrm>
          <a:custGeom>
            <a:avLst/>
            <a:gdLst>
              <a:gd name="connsiteX0" fmla="*/ 1097203 w 4884918"/>
              <a:gd name="connsiteY0" fmla="*/ 0 h 6858000"/>
              <a:gd name="connsiteX1" fmla="*/ 1154155 w 4884918"/>
              <a:gd name="connsiteY1" fmla="*/ 0 h 6858000"/>
              <a:gd name="connsiteX2" fmla="*/ 972305 w 4884918"/>
              <a:gd name="connsiteY2" fmla="*/ 343212 h 6858000"/>
              <a:gd name="connsiteX3" fmla="*/ 780524 w 4884918"/>
              <a:gd name="connsiteY3" fmla="*/ 761067 h 6858000"/>
              <a:gd name="connsiteX4" fmla="*/ 737045 w 4884918"/>
              <a:gd name="connsiteY4" fmla="*/ 865164 h 6858000"/>
              <a:gd name="connsiteX5" fmla="*/ 762322 w 4884918"/>
              <a:gd name="connsiteY5" fmla="*/ 830676 h 6858000"/>
              <a:gd name="connsiteX6" fmla="*/ 1118805 w 4884918"/>
              <a:gd name="connsiteY6" fmla="*/ 160440 h 6858000"/>
              <a:gd name="connsiteX7" fmla="*/ 1221640 w 4884918"/>
              <a:gd name="connsiteY7" fmla="*/ 0 h 6858000"/>
              <a:gd name="connsiteX8" fmla="*/ 4884918 w 4884918"/>
              <a:gd name="connsiteY8" fmla="*/ 0 h 6858000"/>
              <a:gd name="connsiteX9" fmla="*/ 4884918 w 4884918"/>
              <a:gd name="connsiteY9" fmla="*/ 6857999 h 6858000"/>
              <a:gd name="connsiteX10" fmla="*/ 4884918 w 4884918"/>
              <a:gd name="connsiteY10" fmla="*/ 6858000 h 6858000"/>
              <a:gd name="connsiteX11" fmla="*/ 704817 w 4884918"/>
              <a:gd name="connsiteY11" fmla="*/ 6858000 h 6858000"/>
              <a:gd name="connsiteX12" fmla="*/ 618717 w 4884918"/>
              <a:gd name="connsiteY12" fmla="*/ 6672538 h 6858000"/>
              <a:gd name="connsiteX13" fmla="*/ 309324 w 4884918"/>
              <a:gd name="connsiteY13" fmla="*/ 5833618 h 6858000"/>
              <a:gd name="connsiteX14" fmla="*/ 209850 w 4884918"/>
              <a:gd name="connsiteY14" fmla="*/ 5484180 h 6858000"/>
              <a:gd name="connsiteX15" fmla="*/ 211619 w 4884918"/>
              <a:gd name="connsiteY15" fmla="*/ 5517653 h 6858000"/>
              <a:gd name="connsiteX16" fmla="*/ 361778 w 4884918"/>
              <a:gd name="connsiteY16" fmla="*/ 6145524 h 6858000"/>
              <a:gd name="connsiteX17" fmla="*/ 591356 w 4884918"/>
              <a:gd name="connsiteY17" fmla="*/ 6843306 h 6858000"/>
              <a:gd name="connsiteX18" fmla="*/ 597415 w 4884918"/>
              <a:gd name="connsiteY18" fmla="*/ 6858000 h 6858000"/>
              <a:gd name="connsiteX19" fmla="*/ 545224 w 4884918"/>
              <a:gd name="connsiteY19" fmla="*/ 6858000 h 6858000"/>
              <a:gd name="connsiteX20" fmla="*/ 533604 w 4884918"/>
              <a:gd name="connsiteY20" fmla="*/ 6830072 h 6858000"/>
              <a:gd name="connsiteX21" fmla="*/ 169657 w 4884918"/>
              <a:gd name="connsiteY21" fmla="*/ 5556577 h 6858000"/>
              <a:gd name="connsiteX22" fmla="*/ 12169 w 4884918"/>
              <a:gd name="connsiteY22" fmla="*/ 4362835 h 6858000"/>
              <a:gd name="connsiteX23" fmla="*/ 46168 w 4884918"/>
              <a:gd name="connsiteY23" fmla="*/ 3338487 h 6858000"/>
              <a:gd name="connsiteX24" fmla="*/ 490574 w 4884918"/>
              <a:gd name="connsiteY24" fmla="*/ 1381078 h 6858000"/>
              <a:gd name="connsiteX25" fmla="*/ 984701 w 4884918"/>
              <a:gd name="connsiteY25"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84918"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4884918" y="0"/>
                </a:lnTo>
                <a:lnTo>
                  <a:pt x="4884918" y="6857999"/>
                </a:lnTo>
                <a:lnTo>
                  <a:pt x="4884918"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2"/>
          </a:solidFill>
          <a:ln w="6857" cap="flat">
            <a:noFill/>
            <a:prstDash val="solid"/>
            <a:miter/>
          </a:ln>
        </p:spPr>
        <p:txBody>
          <a:bodyPr wrap="square" rtlCol="0" anchor="ctr">
            <a:noAutofit/>
          </a:bodyPr>
          <a:lstStyle/>
          <a:p>
            <a:endParaRPr lang="en-US"/>
          </a:p>
        </p:txBody>
      </p:sp>
      <p:sp>
        <p:nvSpPr>
          <p:cNvPr id="8" name="sketch line">
            <a:extLst>
              <a:ext uri="{FF2B5EF4-FFF2-40B4-BE49-F238E27FC236}">
                <a16:creationId xmlns:a16="http://schemas.microsoft.com/office/drawing/2014/main" id="{D6C39DB0-8D04-124B-2EB7-8D0FE707949B}"/>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50180" y="5439978"/>
            <a:ext cx="5897880" cy="18288"/>
          </a:xfrm>
          <a:custGeom>
            <a:avLst/>
            <a:gdLst>
              <a:gd name="connsiteX0" fmla="*/ 0 w 5897880"/>
              <a:gd name="connsiteY0" fmla="*/ 0 h 18288"/>
              <a:gd name="connsiteX1" fmla="*/ 537362 w 5897880"/>
              <a:gd name="connsiteY1" fmla="*/ 0 h 18288"/>
              <a:gd name="connsiteX2" fmla="*/ 1133704 w 5897880"/>
              <a:gd name="connsiteY2" fmla="*/ 0 h 18288"/>
              <a:gd name="connsiteX3" fmla="*/ 1671066 w 5897880"/>
              <a:gd name="connsiteY3" fmla="*/ 0 h 18288"/>
              <a:gd name="connsiteX4" fmla="*/ 2385365 w 5897880"/>
              <a:gd name="connsiteY4" fmla="*/ 0 h 18288"/>
              <a:gd name="connsiteX5" fmla="*/ 3040685 w 5897880"/>
              <a:gd name="connsiteY5" fmla="*/ 0 h 18288"/>
              <a:gd name="connsiteX6" fmla="*/ 3696005 w 5897880"/>
              <a:gd name="connsiteY6" fmla="*/ 0 h 18288"/>
              <a:gd name="connsiteX7" fmla="*/ 4469282 w 5897880"/>
              <a:gd name="connsiteY7" fmla="*/ 0 h 18288"/>
              <a:gd name="connsiteX8" fmla="*/ 5183581 w 5897880"/>
              <a:gd name="connsiteY8" fmla="*/ 0 h 18288"/>
              <a:gd name="connsiteX9" fmla="*/ 5897880 w 5897880"/>
              <a:gd name="connsiteY9" fmla="*/ 0 h 18288"/>
              <a:gd name="connsiteX10" fmla="*/ 5897880 w 5897880"/>
              <a:gd name="connsiteY10" fmla="*/ 18288 h 18288"/>
              <a:gd name="connsiteX11" fmla="*/ 5419496 w 5897880"/>
              <a:gd name="connsiteY11" fmla="*/ 18288 h 18288"/>
              <a:gd name="connsiteX12" fmla="*/ 4882134 w 5897880"/>
              <a:gd name="connsiteY12" fmla="*/ 18288 h 18288"/>
              <a:gd name="connsiteX13" fmla="*/ 4167835 w 5897880"/>
              <a:gd name="connsiteY13" fmla="*/ 18288 h 18288"/>
              <a:gd name="connsiteX14" fmla="*/ 3394558 w 5897880"/>
              <a:gd name="connsiteY14" fmla="*/ 18288 h 18288"/>
              <a:gd name="connsiteX15" fmla="*/ 2798216 w 5897880"/>
              <a:gd name="connsiteY15" fmla="*/ 18288 h 18288"/>
              <a:gd name="connsiteX16" fmla="*/ 2024939 w 5897880"/>
              <a:gd name="connsiteY16" fmla="*/ 18288 h 18288"/>
              <a:gd name="connsiteX17" fmla="*/ 1487576 w 5897880"/>
              <a:gd name="connsiteY17" fmla="*/ 18288 h 18288"/>
              <a:gd name="connsiteX18" fmla="*/ 1009193 w 5897880"/>
              <a:gd name="connsiteY18" fmla="*/ 18288 h 18288"/>
              <a:gd name="connsiteX19" fmla="*/ 0 w 5897880"/>
              <a:gd name="connsiteY19" fmla="*/ 18288 h 18288"/>
              <a:gd name="connsiteX20" fmla="*/ 0 w 5897880"/>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97880" h="18288" fill="none" extrusionOk="0">
                <a:moveTo>
                  <a:pt x="0" y="0"/>
                </a:moveTo>
                <a:cubicBezTo>
                  <a:pt x="232564" y="21549"/>
                  <a:pt x="389747" y="7320"/>
                  <a:pt x="537362" y="0"/>
                </a:cubicBezTo>
                <a:cubicBezTo>
                  <a:pt x="684977" y="-7320"/>
                  <a:pt x="894159" y="-7726"/>
                  <a:pt x="1133704" y="0"/>
                </a:cubicBezTo>
                <a:cubicBezTo>
                  <a:pt x="1373249" y="7726"/>
                  <a:pt x="1440352" y="-304"/>
                  <a:pt x="1671066" y="0"/>
                </a:cubicBezTo>
                <a:cubicBezTo>
                  <a:pt x="1901780" y="304"/>
                  <a:pt x="2091497" y="765"/>
                  <a:pt x="2385365" y="0"/>
                </a:cubicBezTo>
                <a:cubicBezTo>
                  <a:pt x="2679233" y="-765"/>
                  <a:pt x="2762926" y="2802"/>
                  <a:pt x="3040685" y="0"/>
                </a:cubicBezTo>
                <a:cubicBezTo>
                  <a:pt x="3318444" y="-2802"/>
                  <a:pt x="3409726" y="9093"/>
                  <a:pt x="3696005" y="0"/>
                </a:cubicBezTo>
                <a:cubicBezTo>
                  <a:pt x="3982284" y="-9093"/>
                  <a:pt x="4087272" y="27119"/>
                  <a:pt x="4469282" y="0"/>
                </a:cubicBezTo>
                <a:cubicBezTo>
                  <a:pt x="4851292" y="-27119"/>
                  <a:pt x="4924835" y="26473"/>
                  <a:pt x="5183581" y="0"/>
                </a:cubicBezTo>
                <a:cubicBezTo>
                  <a:pt x="5442327" y="-26473"/>
                  <a:pt x="5598463" y="7328"/>
                  <a:pt x="5897880" y="0"/>
                </a:cubicBezTo>
                <a:cubicBezTo>
                  <a:pt x="5898259" y="7355"/>
                  <a:pt x="5898164" y="10249"/>
                  <a:pt x="5897880" y="18288"/>
                </a:cubicBezTo>
                <a:cubicBezTo>
                  <a:pt x="5682742" y="31268"/>
                  <a:pt x="5520014" y="14700"/>
                  <a:pt x="5419496" y="18288"/>
                </a:cubicBezTo>
                <a:cubicBezTo>
                  <a:pt x="5318978" y="21876"/>
                  <a:pt x="5012864" y="-2446"/>
                  <a:pt x="4882134" y="18288"/>
                </a:cubicBezTo>
                <a:cubicBezTo>
                  <a:pt x="4751404" y="39022"/>
                  <a:pt x="4313676" y="-3937"/>
                  <a:pt x="4167835" y="18288"/>
                </a:cubicBezTo>
                <a:cubicBezTo>
                  <a:pt x="4021994" y="40513"/>
                  <a:pt x="3715729" y="50049"/>
                  <a:pt x="3394558" y="18288"/>
                </a:cubicBezTo>
                <a:cubicBezTo>
                  <a:pt x="3073387" y="-13473"/>
                  <a:pt x="3093227" y="29828"/>
                  <a:pt x="2798216" y="18288"/>
                </a:cubicBezTo>
                <a:cubicBezTo>
                  <a:pt x="2503205" y="6748"/>
                  <a:pt x="2297615" y="22459"/>
                  <a:pt x="2024939" y="18288"/>
                </a:cubicBezTo>
                <a:cubicBezTo>
                  <a:pt x="1752263" y="14117"/>
                  <a:pt x="1629814" y="-5485"/>
                  <a:pt x="1487576" y="18288"/>
                </a:cubicBezTo>
                <a:cubicBezTo>
                  <a:pt x="1345338" y="42061"/>
                  <a:pt x="1238885" y="15810"/>
                  <a:pt x="1009193" y="18288"/>
                </a:cubicBezTo>
                <a:cubicBezTo>
                  <a:pt x="779501" y="20766"/>
                  <a:pt x="441829" y="-24679"/>
                  <a:pt x="0" y="18288"/>
                </a:cubicBezTo>
                <a:cubicBezTo>
                  <a:pt x="-384" y="12702"/>
                  <a:pt x="-513" y="4636"/>
                  <a:pt x="0" y="0"/>
                </a:cubicBezTo>
                <a:close/>
              </a:path>
              <a:path w="5897880" h="18288" stroke="0" extrusionOk="0">
                <a:moveTo>
                  <a:pt x="0" y="0"/>
                </a:moveTo>
                <a:cubicBezTo>
                  <a:pt x="196299" y="-26676"/>
                  <a:pt x="463834" y="6738"/>
                  <a:pt x="596341" y="0"/>
                </a:cubicBezTo>
                <a:cubicBezTo>
                  <a:pt x="728848" y="-6738"/>
                  <a:pt x="857267" y="1845"/>
                  <a:pt x="1074725" y="0"/>
                </a:cubicBezTo>
                <a:cubicBezTo>
                  <a:pt x="1292183" y="-1845"/>
                  <a:pt x="1545672" y="3744"/>
                  <a:pt x="1848002" y="0"/>
                </a:cubicBezTo>
                <a:cubicBezTo>
                  <a:pt x="2150332" y="-3744"/>
                  <a:pt x="2306688" y="-14526"/>
                  <a:pt x="2444344" y="0"/>
                </a:cubicBezTo>
                <a:cubicBezTo>
                  <a:pt x="2582000" y="14526"/>
                  <a:pt x="2761095" y="-11862"/>
                  <a:pt x="3040685" y="0"/>
                </a:cubicBezTo>
                <a:cubicBezTo>
                  <a:pt x="3320275" y="11862"/>
                  <a:pt x="3622320" y="-32867"/>
                  <a:pt x="3813962" y="0"/>
                </a:cubicBezTo>
                <a:cubicBezTo>
                  <a:pt x="4005604" y="32867"/>
                  <a:pt x="4117810" y="-10778"/>
                  <a:pt x="4351325" y="0"/>
                </a:cubicBezTo>
                <a:cubicBezTo>
                  <a:pt x="4584840" y="10778"/>
                  <a:pt x="4963783" y="-32384"/>
                  <a:pt x="5124602" y="0"/>
                </a:cubicBezTo>
                <a:cubicBezTo>
                  <a:pt x="5285421" y="32384"/>
                  <a:pt x="5705238" y="-29538"/>
                  <a:pt x="5897880" y="0"/>
                </a:cubicBezTo>
                <a:cubicBezTo>
                  <a:pt x="5898220" y="5688"/>
                  <a:pt x="5897711" y="13142"/>
                  <a:pt x="5897880" y="18288"/>
                </a:cubicBezTo>
                <a:cubicBezTo>
                  <a:pt x="5630425" y="-1425"/>
                  <a:pt x="5532865" y="12244"/>
                  <a:pt x="5242560" y="18288"/>
                </a:cubicBezTo>
                <a:cubicBezTo>
                  <a:pt x="4952255" y="24332"/>
                  <a:pt x="4783060" y="5748"/>
                  <a:pt x="4646219" y="18288"/>
                </a:cubicBezTo>
                <a:cubicBezTo>
                  <a:pt x="4509378" y="30828"/>
                  <a:pt x="4163771" y="-13995"/>
                  <a:pt x="3872941" y="18288"/>
                </a:cubicBezTo>
                <a:cubicBezTo>
                  <a:pt x="3582111" y="50571"/>
                  <a:pt x="3362704" y="-1402"/>
                  <a:pt x="3099664" y="18288"/>
                </a:cubicBezTo>
                <a:cubicBezTo>
                  <a:pt x="2836624" y="37978"/>
                  <a:pt x="2747441" y="19657"/>
                  <a:pt x="2562301" y="18288"/>
                </a:cubicBezTo>
                <a:cubicBezTo>
                  <a:pt x="2377161" y="16919"/>
                  <a:pt x="2104946" y="21735"/>
                  <a:pt x="1906981" y="18288"/>
                </a:cubicBezTo>
                <a:cubicBezTo>
                  <a:pt x="1709016" y="14841"/>
                  <a:pt x="1304654" y="-2323"/>
                  <a:pt x="1133704" y="18288"/>
                </a:cubicBezTo>
                <a:cubicBezTo>
                  <a:pt x="962754" y="38899"/>
                  <a:pt x="457048" y="2985"/>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23B0DE-F814-4441-964D-6987DC4FA56B}"/>
              </a:ext>
            </a:extLst>
          </p:cNvPr>
          <p:cNvSpPr>
            <a:spLocks noGrp="1"/>
          </p:cNvSpPr>
          <p:nvPr>
            <p:ph type="title"/>
          </p:nvPr>
        </p:nvSpPr>
        <p:spPr>
          <a:xfrm>
            <a:off x="647132" y="3685652"/>
            <a:ext cx="6099090" cy="1754326"/>
          </a:xfrm>
          <a:prstGeom prst="rect">
            <a:avLst/>
          </a:prstGeom>
        </p:spPr>
        <p:txBody>
          <a:bodyPr vert="horz" lIns="91440" tIns="45720" rIns="91440" bIns="45720" rtlCol="0" anchor="b">
            <a:spAutoFit/>
          </a:bodyPr>
          <a:lstStyle>
            <a:lvl1pPr>
              <a:defRPr lang="en-US" sz="6000">
                <a:solidFill>
                  <a:schemeClr val="tx1"/>
                </a:solidFill>
              </a:defRPr>
            </a:lvl1pPr>
          </a:lstStyle>
          <a:p>
            <a:pPr marL="0" lvl="0"/>
            <a:r>
              <a:rPr lang="en-US" dirty="0"/>
              <a:t>Click to edit Master title style</a:t>
            </a:r>
          </a:p>
        </p:txBody>
      </p:sp>
      <p:sp>
        <p:nvSpPr>
          <p:cNvPr id="3" name="Date Placeholder 2">
            <a:extLst>
              <a:ext uri="{FF2B5EF4-FFF2-40B4-BE49-F238E27FC236}">
                <a16:creationId xmlns:a16="http://schemas.microsoft.com/office/drawing/2014/main" id="{09F9FE30-C287-4792-825C-899BB252EA50}"/>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4" name="Footer Placeholder 3">
            <a:extLst>
              <a:ext uri="{FF2B5EF4-FFF2-40B4-BE49-F238E27FC236}">
                <a16:creationId xmlns:a16="http://schemas.microsoft.com/office/drawing/2014/main" id="{D521CE56-2F91-45EE-BF60-AABE60A2BF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CC9D65-DBF0-441D-8F86-1DD63A1DF125}"/>
              </a:ext>
            </a:extLst>
          </p:cNvPr>
          <p:cNvSpPr>
            <a:spLocks noGrp="1"/>
          </p:cNvSpPr>
          <p:nvPr>
            <p:ph type="sldNum" sz="quarter" idx="12"/>
          </p:nvPr>
        </p:nvSpPr>
        <p:spPr/>
        <p:txBody>
          <a:bodyPr/>
          <a:lstStyle/>
          <a:p>
            <a:fld id="{B9792599-8047-4791-BB93-E26479B8D39E}" type="slidenum">
              <a:rPr lang="en-US" smtClean="0"/>
              <a:t>‹#›</a:t>
            </a:fld>
            <a:endParaRPr lang="en-US"/>
          </a:p>
        </p:txBody>
      </p:sp>
    </p:spTree>
    <p:extLst>
      <p:ext uri="{BB962C8B-B14F-4D97-AF65-F5344CB8AC3E}">
        <p14:creationId xmlns:p14="http://schemas.microsoft.com/office/powerpoint/2010/main" val="1470722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0F5D23-189D-4F92-B723-B23104F84736}"/>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3" name="Footer Placeholder 2">
            <a:extLst>
              <a:ext uri="{FF2B5EF4-FFF2-40B4-BE49-F238E27FC236}">
                <a16:creationId xmlns:a16="http://schemas.microsoft.com/office/drawing/2014/main" id="{DD76B080-E51A-4CB7-B28A-AA326CC511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EA15C3-7503-449B-BD4A-157099ABF9B3}"/>
              </a:ext>
            </a:extLst>
          </p:cNvPr>
          <p:cNvSpPr>
            <a:spLocks noGrp="1"/>
          </p:cNvSpPr>
          <p:nvPr>
            <p:ph type="sldNum" sz="quarter" idx="12"/>
          </p:nvPr>
        </p:nvSpPr>
        <p:spPr/>
        <p:txBody>
          <a:bodyPr/>
          <a:lstStyle/>
          <a:p>
            <a:fld id="{B9792599-8047-4791-BB93-E26479B8D39E}" type="slidenum">
              <a:rPr lang="en-US" smtClean="0"/>
              <a:t>‹#›</a:t>
            </a:fld>
            <a:endParaRPr lang="en-US"/>
          </a:p>
        </p:txBody>
      </p:sp>
    </p:spTree>
    <p:extLst>
      <p:ext uri="{BB962C8B-B14F-4D97-AF65-F5344CB8AC3E}">
        <p14:creationId xmlns:p14="http://schemas.microsoft.com/office/powerpoint/2010/main" val="180639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89CA-210A-4770-92FE-FC8FDD7A626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786194-B59C-4FB1-8CC7-A13343D4E506}"/>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2375C7-796D-4B4C-802C-6C3D83C7938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BFCB56-2AF4-418C-8B56-FD6AA1B125A4}"/>
              </a:ext>
            </a:extLst>
          </p:cNvPr>
          <p:cNvSpPr>
            <a:spLocks noGrp="1"/>
          </p:cNvSpPr>
          <p:nvPr>
            <p:ph type="dt" sz="half" idx="10"/>
          </p:nvPr>
        </p:nvSpPr>
        <p:spPr/>
        <p:txBody>
          <a:bodyPr/>
          <a:lstStyle/>
          <a:p>
            <a:fld id="{CDC65A46-7085-4A91-8715-321FB98FEED5}" type="datetimeFigureOut">
              <a:rPr lang="en-US" smtClean="0"/>
              <a:t>8/29/2024</a:t>
            </a:fld>
            <a:endParaRPr lang="en-US"/>
          </a:p>
        </p:txBody>
      </p:sp>
      <p:sp>
        <p:nvSpPr>
          <p:cNvPr id="6" name="Footer Placeholder 5">
            <a:extLst>
              <a:ext uri="{FF2B5EF4-FFF2-40B4-BE49-F238E27FC236}">
                <a16:creationId xmlns:a16="http://schemas.microsoft.com/office/drawing/2014/main" id="{EF9824BD-E59F-4E78-86BE-782BEF38D9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9EEA30-41B0-4C65-B836-5DA6772957D8}"/>
              </a:ext>
            </a:extLst>
          </p:cNvPr>
          <p:cNvSpPr>
            <a:spLocks noGrp="1"/>
          </p:cNvSpPr>
          <p:nvPr>
            <p:ph type="sldNum" sz="quarter" idx="12"/>
          </p:nvPr>
        </p:nvSpPr>
        <p:spPr/>
        <p:txBody>
          <a:bodyPr/>
          <a:lstStyle/>
          <a:p>
            <a:fld id="{B9792599-8047-4791-BB93-E26479B8D39E}" type="slidenum">
              <a:rPr lang="en-US" smtClean="0"/>
              <a:t>‹#›</a:t>
            </a:fld>
            <a:endParaRPr lang="en-US"/>
          </a:p>
        </p:txBody>
      </p:sp>
    </p:spTree>
    <p:extLst>
      <p:ext uri="{BB962C8B-B14F-4D97-AF65-F5344CB8AC3E}">
        <p14:creationId xmlns:p14="http://schemas.microsoft.com/office/powerpoint/2010/main" val="4135416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5C8E35D-051F-4F67-987C-EDC19A2EA7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C65A46-7085-4A91-8715-321FB98FEED5}" type="datetimeFigureOut">
              <a:rPr lang="en-US" smtClean="0"/>
              <a:t>8/29/2024</a:t>
            </a:fld>
            <a:endParaRPr lang="en-US"/>
          </a:p>
        </p:txBody>
      </p:sp>
      <p:sp>
        <p:nvSpPr>
          <p:cNvPr id="5" name="Footer Placeholder 4">
            <a:extLst>
              <a:ext uri="{FF2B5EF4-FFF2-40B4-BE49-F238E27FC236}">
                <a16:creationId xmlns:a16="http://schemas.microsoft.com/office/drawing/2014/main" id="{3459B01B-E15B-4BBA-9D81-5E14B1D44B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98BD2B-FF34-42FB-A076-3A81DDC660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92599-8047-4791-BB93-E26479B8D39E}" type="slidenum">
              <a:rPr lang="en-US" smtClean="0"/>
              <a:t>‹#›</a:t>
            </a:fld>
            <a:endParaRPr lang="en-US"/>
          </a:p>
        </p:txBody>
      </p:sp>
      <p:sp useBgFill="1">
        <p:nvSpPr>
          <p:cNvPr id="24" name="Rectangle 23">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Placeholder 1">
            <a:extLst>
              <a:ext uri="{FF2B5EF4-FFF2-40B4-BE49-F238E27FC236}">
                <a16:creationId xmlns:a16="http://schemas.microsoft.com/office/drawing/2014/main" id="{15D48291-26BC-44E6-A4E3-A9FF8F100C35}"/>
              </a:ext>
            </a:extLst>
          </p:cNvPr>
          <p:cNvSpPr>
            <a:spLocks noGrp="1"/>
          </p:cNvSpPr>
          <p:nvPr>
            <p:ph type="title"/>
          </p:nvPr>
        </p:nvSpPr>
        <p:spPr>
          <a:xfrm>
            <a:off x="290824" y="315429"/>
            <a:ext cx="4798011" cy="3292475"/>
          </a:xfrm>
          <a:prstGeom prst="rect">
            <a:avLst/>
          </a:prstGeom>
        </p:spPr>
        <p:txBody>
          <a:bodyPr vert="horz" lIns="91440" tIns="45720" rIns="91440" bIns="45720" rtlCol="0" anchor="t">
            <a:normAutofit/>
          </a:bodyPr>
          <a:lstStyle/>
          <a:p>
            <a:pPr lvl="0"/>
            <a:r>
              <a:rPr lang="en-US" dirty="0"/>
              <a:t>Click to edit Master title style</a:t>
            </a:r>
          </a:p>
        </p:txBody>
      </p:sp>
      <p:sp>
        <p:nvSpPr>
          <p:cNvPr id="11" name="Text Placeholder 10">
            <a:extLst>
              <a:ext uri="{FF2B5EF4-FFF2-40B4-BE49-F238E27FC236}">
                <a16:creationId xmlns:a16="http://schemas.microsoft.com/office/drawing/2014/main" id="{3D77320B-2D3A-E2E5-722F-80CDE47A70F4}"/>
              </a:ext>
            </a:extLst>
          </p:cNvPr>
          <p:cNvSpPr>
            <a:spLocks noGrp="1"/>
          </p:cNvSpPr>
          <p:nvPr>
            <p:ph type="body" idx="1"/>
          </p:nvPr>
        </p:nvSpPr>
        <p:spPr>
          <a:xfrm>
            <a:off x="6013173" y="315429"/>
            <a:ext cx="5814391" cy="5861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619855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lang="en-US" sz="5400" b="1" kern="1200">
          <a:solidFill>
            <a:srgbClr val="FFFFFF"/>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D48291-26BC-44E6-A4E3-A9FF8F100C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F82B81-66B4-4407-BA15-CBB774CBBC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C8E35D-051F-4F67-987C-EDC19A2EA7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C65A46-7085-4A91-8715-321FB98FEED5}" type="datetimeFigureOut">
              <a:rPr lang="en-US" smtClean="0"/>
              <a:t>8/29/2024</a:t>
            </a:fld>
            <a:endParaRPr lang="en-US"/>
          </a:p>
        </p:txBody>
      </p:sp>
      <p:sp>
        <p:nvSpPr>
          <p:cNvPr id="5" name="Footer Placeholder 4">
            <a:extLst>
              <a:ext uri="{FF2B5EF4-FFF2-40B4-BE49-F238E27FC236}">
                <a16:creationId xmlns:a16="http://schemas.microsoft.com/office/drawing/2014/main" id="{3459B01B-E15B-4BBA-9D81-5E14B1D44B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98BD2B-FF34-42FB-A076-3A81DDC660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92599-8047-4791-BB93-E26479B8D39E}" type="slidenum">
              <a:rPr lang="en-US" smtClean="0"/>
              <a:t>‹#›</a:t>
            </a:fld>
            <a:endParaRPr lang="en-US"/>
          </a:p>
        </p:txBody>
      </p:sp>
    </p:spTree>
    <p:extLst>
      <p:ext uri="{BB962C8B-B14F-4D97-AF65-F5344CB8AC3E}">
        <p14:creationId xmlns:p14="http://schemas.microsoft.com/office/powerpoint/2010/main" val="116188613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hyperlink" Target="https://humanremembranceproject.or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github.com/Mookse" TargetMode="External"/><Relationship Id="rId5" Type="http://schemas.openxmlformats.org/officeDocument/2006/relationships/hyperlink" Target="https://www.linkedin.com/in/megalomedia/" TargetMode="External"/><Relationship Id="rId4" Type="http://schemas.openxmlformats.org/officeDocument/2006/relationships/hyperlink" Target="mailto:info@humanremembranceproject.or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9519F368-D2E2-E1FB-ECD2-48417930A5FD}"/>
              </a:ext>
            </a:extLst>
          </p:cNvPr>
          <p:cNvSpPr>
            <a:spLocks noGrp="1"/>
          </p:cNvSpPr>
          <p:nvPr>
            <p:ph type="subTitle" idx="1"/>
          </p:nvPr>
        </p:nvSpPr>
        <p:spPr/>
        <p:txBody>
          <a:bodyPr>
            <a:normAutofit/>
          </a:bodyPr>
          <a:lstStyle/>
          <a:p>
            <a:r>
              <a:rPr lang="en-US" dirty="0"/>
              <a:t>How 21st Century Humanity Will Be Remembered</a:t>
            </a:r>
          </a:p>
          <a:p>
            <a:r>
              <a:rPr lang="en-US" dirty="0"/>
              <a:t>Preserving Your Story</a:t>
            </a:r>
          </a:p>
          <a:p>
            <a:r>
              <a:rPr lang="en-US" dirty="0"/>
              <a:t>A Self-Portrait for the Future</a:t>
            </a:r>
          </a:p>
          <a:p>
            <a:r>
              <a:rPr lang="en-US" dirty="0"/>
              <a:t>Your Personality Remains</a:t>
            </a:r>
          </a:p>
          <a:p>
            <a:r>
              <a:rPr lang="en-US" dirty="0"/>
              <a:t>Codex of Humanity</a:t>
            </a:r>
          </a:p>
          <a:p>
            <a:r>
              <a:rPr lang="en-US" dirty="0"/>
              <a:t>The Memory Bank</a:t>
            </a:r>
          </a:p>
          <a:p>
            <a:r>
              <a:rPr lang="en-US" i="1" dirty="0"/>
              <a:t>Your Life Is Worth Saving</a:t>
            </a:r>
          </a:p>
        </p:txBody>
      </p:sp>
    </p:spTree>
    <p:extLst>
      <p:ext uri="{BB962C8B-B14F-4D97-AF65-F5344CB8AC3E}">
        <p14:creationId xmlns:p14="http://schemas.microsoft.com/office/powerpoint/2010/main" val="2384592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552918B8-F2D0-41D5-9E2C-CEBD21D993C6}"/>
              </a:ext>
            </a:extLst>
          </p:cNvPr>
          <p:cNvSpPr>
            <a:spLocks noGrp="1"/>
          </p:cNvSpPr>
          <p:nvPr>
            <p:ph idx="1"/>
          </p:nvPr>
        </p:nvSpPr>
        <p:spPr>
          <a:xfrm>
            <a:off x="6096000" y="345247"/>
            <a:ext cx="5704114" cy="5831716"/>
          </a:xfrm>
          <a:prstGeom prst="rect">
            <a:avLst/>
          </a:prstGeom>
        </p:spPr>
        <p:txBody>
          <a:bodyPr>
            <a:normAutofit/>
          </a:bodyPr>
          <a:lstStyle/>
          <a:p>
            <a:endParaRPr lang="en-US" sz="4000" dirty="0"/>
          </a:p>
          <a:p>
            <a:r>
              <a:rPr lang="en-US" sz="4000" dirty="0"/>
              <a:t>Review and Implement elements of LLM solutions</a:t>
            </a:r>
          </a:p>
          <a:p>
            <a:pPr lvl="1"/>
            <a:r>
              <a:rPr lang="en-US" sz="3600" dirty="0"/>
              <a:t>Static Knowledge</a:t>
            </a:r>
          </a:p>
          <a:p>
            <a:pPr lvl="1"/>
            <a:r>
              <a:rPr lang="en-US" sz="3600" dirty="0"/>
              <a:t>Dynamic Knowledge</a:t>
            </a:r>
          </a:p>
          <a:p>
            <a:pPr lvl="1"/>
            <a:r>
              <a:rPr lang="en-US" sz="3600" dirty="0"/>
              <a:t>Interactive Knowledge</a:t>
            </a:r>
          </a:p>
        </p:txBody>
      </p:sp>
      <p:sp>
        <p:nvSpPr>
          <p:cNvPr id="2" name="Title 1">
            <a:extLst>
              <a:ext uri="{FF2B5EF4-FFF2-40B4-BE49-F238E27FC236}">
                <a16:creationId xmlns:a16="http://schemas.microsoft.com/office/drawing/2014/main" id="{6CEE3F66-2FAF-4F26-A9CA-9B2ACCB1F825}"/>
              </a:ext>
            </a:extLst>
          </p:cNvPr>
          <p:cNvSpPr>
            <a:spLocks noGrp="1"/>
          </p:cNvSpPr>
          <p:nvPr>
            <p:ph type="title"/>
          </p:nvPr>
        </p:nvSpPr>
        <p:spPr>
          <a:prstGeom prst="rect">
            <a:avLst/>
          </a:prstGeom>
        </p:spPr>
        <p:txBody>
          <a:bodyPr anchor="t">
            <a:normAutofit fontScale="90000"/>
          </a:bodyPr>
          <a:lstStyle/>
          <a:p>
            <a:r>
              <a:rPr lang="en-US" sz="5400" dirty="0">
                <a:solidFill>
                  <a:srgbClr val="FFFFFF"/>
                </a:solidFill>
              </a:rPr>
              <a:t>Learning Objective:</a:t>
            </a:r>
            <a:br>
              <a:rPr lang="en-US" sz="5400" dirty="0">
                <a:solidFill>
                  <a:srgbClr val="FFFFFF"/>
                </a:solidFill>
              </a:rPr>
            </a:br>
            <a:r>
              <a:rPr lang="en-US" dirty="0"/>
              <a:t>MyLife Corporate Intelligence, </a:t>
            </a:r>
            <a:r>
              <a:rPr lang="en-US" i="1" dirty="0"/>
              <a:t>Q</a:t>
            </a:r>
            <a:endParaRPr lang="en-US" sz="5400" i="1" dirty="0">
              <a:solidFill>
                <a:srgbClr val="FFFFFF"/>
              </a:solidFill>
            </a:endParaRPr>
          </a:p>
        </p:txBody>
      </p:sp>
    </p:spTree>
    <p:extLst>
      <p:ext uri="{BB962C8B-B14F-4D97-AF65-F5344CB8AC3E}">
        <p14:creationId xmlns:p14="http://schemas.microsoft.com/office/powerpoint/2010/main" val="580755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82" name="Rectangle 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EE3F66-2FAF-4F26-A9CA-9B2ACCB1F82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Types of LLM Knowledge Management</a:t>
            </a:r>
          </a:p>
        </p:txBody>
      </p:sp>
      <p:cxnSp>
        <p:nvCxnSpPr>
          <p:cNvPr id="83" name="Straight Connector 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33110037-A71F-4402-7C40-31A347C4AFFE}"/>
              </a:ext>
            </a:extLst>
          </p:cNvPr>
          <p:cNvGraphicFramePr/>
          <p:nvPr>
            <p:extLst>
              <p:ext uri="{D42A27DB-BD31-4B8C-83A1-F6EECF244321}">
                <p14:modId xmlns:p14="http://schemas.microsoft.com/office/powerpoint/2010/main" val="3574350312"/>
              </p:ext>
            </p:extLst>
          </p:nvPr>
        </p:nvGraphicFramePr>
        <p:xfrm>
          <a:off x="-195942" y="348344"/>
          <a:ext cx="11462657" cy="46044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extBox 3">
            <a:extLst>
              <a:ext uri="{FF2B5EF4-FFF2-40B4-BE49-F238E27FC236}">
                <a16:creationId xmlns:a16="http://schemas.microsoft.com/office/drawing/2014/main" id="{4AADC306-08AD-E9BC-B28D-75202CF9FA1E}"/>
              </a:ext>
            </a:extLst>
          </p:cNvPr>
          <p:cNvSpPr txBox="1"/>
          <p:nvPr/>
        </p:nvSpPr>
        <p:spPr>
          <a:xfrm>
            <a:off x="1439635" y="5785762"/>
            <a:ext cx="9312729" cy="1015663"/>
          </a:xfrm>
          <a:prstGeom prst="rect">
            <a:avLst/>
          </a:prstGeom>
          <a:noFill/>
        </p:spPr>
        <p:txBody>
          <a:bodyPr wrap="square">
            <a:spAutoFit/>
          </a:bodyPr>
          <a:lstStyle/>
          <a:p>
            <a:pPr algn="ctr"/>
            <a:r>
              <a:rPr lang="en-US" sz="6000" b="1" dirty="0">
                <a:ln w="19050" cmpd="thickThin">
                  <a:solidFill>
                    <a:schemeClr val="accent1"/>
                  </a:solidFill>
                  <a:prstDash val="solid"/>
                </a:ln>
                <a:pattFill prst="narHorz">
                  <a:fgClr>
                    <a:srgbClr val="0070C0"/>
                  </a:fgClr>
                  <a:bgClr>
                    <a:schemeClr val="accent1">
                      <a:lumMod val="20000"/>
                      <a:lumOff val="80000"/>
                    </a:schemeClr>
                  </a:bgClr>
                </a:pattFill>
                <a:effectLst>
                  <a:outerShdw dist="38100" dir="2640000" algn="bl" rotWithShape="0">
                    <a:schemeClr val="accent1"/>
                  </a:outerShdw>
                  <a:reflection blurRad="6350" stA="60000" endA="900" endPos="60000" dist="29997" dir="5400000" sy="-100000" algn="bl" rotWithShape="0"/>
                </a:effectLst>
              </a:rPr>
              <a:t>Using OpenAI and MyLife</a:t>
            </a:r>
          </a:p>
        </p:txBody>
      </p:sp>
      <p:sp>
        <p:nvSpPr>
          <p:cNvPr id="5" name="Rectangle 4">
            <a:extLst>
              <a:ext uri="{FF2B5EF4-FFF2-40B4-BE49-F238E27FC236}">
                <a16:creationId xmlns:a16="http://schemas.microsoft.com/office/drawing/2014/main" id="{C3E2CF66-F59F-FB26-AFB0-747A84713D61}"/>
              </a:ext>
            </a:extLst>
          </p:cNvPr>
          <p:cNvSpPr/>
          <p:nvPr/>
        </p:nvSpPr>
        <p:spPr>
          <a:xfrm>
            <a:off x="1439635" y="4300003"/>
            <a:ext cx="1990725" cy="557637"/>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No</a:t>
            </a:r>
            <a:r>
              <a:rPr lang="en-US" dirty="0">
                <a:solidFill>
                  <a:schemeClr val="tx1"/>
                </a:solidFill>
              </a:rPr>
              <a:t> Coding Skills</a:t>
            </a:r>
          </a:p>
        </p:txBody>
      </p:sp>
      <p:sp>
        <p:nvSpPr>
          <p:cNvPr id="8" name="Rectangle 7">
            <a:extLst>
              <a:ext uri="{FF2B5EF4-FFF2-40B4-BE49-F238E27FC236}">
                <a16:creationId xmlns:a16="http://schemas.microsoft.com/office/drawing/2014/main" id="{02DE025F-CCC2-2B00-53AA-42874DF83AD4}"/>
              </a:ext>
            </a:extLst>
          </p:cNvPr>
          <p:cNvSpPr/>
          <p:nvPr/>
        </p:nvSpPr>
        <p:spPr>
          <a:xfrm>
            <a:off x="4260394" y="4137307"/>
            <a:ext cx="2641150" cy="55763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Minimal</a:t>
            </a:r>
            <a:r>
              <a:rPr lang="en-US" dirty="0">
                <a:solidFill>
                  <a:schemeClr val="tx1"/>
                </a:solidFill>
              </a:rPr>
              <a:t> Coding Skills</a:t>
            </a:r>
          </a:p>
        </p:txBody>
      </p:sp>
      <p:sp>
        <p:nvSpPr>
          <p:cNvPr id="9" name="Rectangle 8">
            <a:extLst>
              <a:ext uri="{FF2B5EF4-FFF2-40B4-BE49-F238E27FC236}">
                <a16:creationId xmlns:a16="http://schemas.microsoft.com/office/drawing/2014/main" id="{0125CC9B-661C-6EA0-66F3-C02A990CC7F2}"/>
              </a:ext>
            </a:extLst>
          </p:cNvPr>
          <p:cNvSpPr/>
          <p:nvPr/>
        </p:nvSpPr>
        <p:spPr>
          <a:xfrm>
            <a:off x="7886696" y="4840371"/>
            <a:ext cx="3033036" cy="55763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Competent Coding Skills</a:t>
            </a:r>
          </a:p>
        </p:txBody>
      </p:sp>
      <p:sp>
        <p:nvSpPr>
          <p:cNvPr id="10" name="Rectangle 9">
            <a:extLst>
              <a:ext uri="{FF2B5EF4-FFF2-40B4-BE49-F238E27FC236}">
                <a16:creationId xmlns:a16="http://schemas.microsoft.com/office/drawing/2014/main" id="{B7DB6299-609A-D6C4-741A-AF968E11A30D}"/>
              </a:ext>
            </a:extLst>
          </p:cNvPr>
          <p:cNvSpPr/>
          <p:nvPr/>
        </p:nvSpPr>
        <p:spPr>
          <a:xfrm>
            <a:off x="4260394" y="4716497"/>
            <a:ext cx="2641150" cy="55763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Competent Coding Skills</a:t>
            </a:r>
          </a:p>
        </p:txBody>
      </p:sp>
      <p:sp>
        <p:nvSpPr>
          <p:cNvPr id="11" name="Rectangle 10">
            <a:extLst>
              <a:ext uri="{FF2B5EF4-FFF2-40B4-BE49-F238E27FC236}">
                <a16:creationId xmlns:a16="http://schemas.microsoft.com/office/drawing/2014/main" id="{6851DB36-9AB1-5EFE-9F80-ECD03A0E61FF}"/>
              </a:ext>
            </a:extLst>
          </p:cNvPr>
          <p:cNvSpPr/>
          <p:nvPr/>
        </p:nvSpPr>
        <p:spPr>
          <a:xfrm>
            <a:off x="7886696" y="4306971"/>
            <a:ext cx="3033036" cy="55763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No</a:t>
            </a:r>
            <a:r>
              <a:rPr lang="en-US" dirty="0">
                <a:solidFill>
                  <a:schemeClr val="tx1"/>
                </a:solidFill>
              </a:rPr>
              <a:t> Coding Skills</a:t>
            </a:r>
          </a:p>
        </p:txBody>
      </p:sp>
    </p:spTree>
    <p:extLst>
      <p:ext uri="{BB962C8B-B14F-4D97-AF65-F5344CB8AC3E}">
        <p14:creationId xmlns:p14="http://schemas.microsoft.com/office/powerpoint/2010/main" val="329356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6CEE3F66-2FAF-4F26-A9CA-9B2ACCB1F825}"/>
              </a:ext>
            </a:extLst>
          </p:cNvPr>
          <p:cNvSpPr>
            <a:spLocks noGrp="1"/>
          </p:cNvSpPr>
          <p:nvPr>
            <p:ph type="title"/>
          </p:nvPr>
        </p:nvSpPr>
        <p:spPr>
          <a:xfrm>
            <a:off x="841246" y="673770"/>
            <a:ext cx="4258655" cy="3162940"/>
          </a:xfrm>
          <a:prstGeom prst="rect">
            <a:avLst/>
          </a:prstGeom>
        </p:spPr>
        <p:txBody>
          <a:bodyPr anchor="t">
            <a:normAutofit/>
          </a:bodyPr>
          <a:lstStyle/>
          <a:p>
            <a:r>
              <a:rPr lang="en-US" sz="5400">
                <a:solidFill>
                  <a:srgbClr val="FFFFFF"/>
                </a:solidFill>
              </a:rPr>
              <a:t>What We Need Now()</a:t>
            </a:r>
          </a:p>
        </p:txBody>
      </p:sp>
      <p:sp>
        <p:nvSpPr>
          <p:cNvPr id="19" name="Content Placeholder 2">
            <a:extLst>
              <a:ext uri="{FF2B5EF4-FFF2-40B4-BE49-F238E27FC236}">
                <a16:creationId xmlns:a16="http://schemas.microsoft.com/office/drawing/2014/main" id="{552918B8-F2D0-41D5-9E2C-CEBD21D993C6}"/>
              </a:ext>
            </a:extLst>
          </p:cNvPr>
          <p:cNvSpPr>
            <a:spLocks noGrp="1"/>
          </p:cNvSpPr>
          <p:nvPr>
            <p:ph idx="4294967295"/>
          </p:nvPr>
        </p:nvSpPr>
        <p:spPr>
          <a:xfrm>
            <a:off x="6095999" y="282805"/>
            <a:ext cx="5706360" cy="3755795"/>
          </a:xfrm>
          <a:prstGeom prst="rect">
            <a:avLst/>
          </a:prstGeom>
        </p:spPr>
        <p:txBody>
          <a:bodyPr>
            <a:normAutofit/>
          </a:bodyPr>
          <a:lstStyle/>
          <a:p>
            <a:r>
              <a:rPr lang="en-US" sz="2200" dirty="0"/>
              <a:t>Immediate Challenges</a:t>
            </a:r>
          </a:p>
          <a:p>
            <a:pPr lvl="1"/>
            <a:r>
              <a:rPr lang="en-US" sz="1800" dirty="0"/>
              <a:t>Volunteer Interim Executive Director search</a:t>
            </a:r>
          </a:p>
          <a:p>
            <a:pPr lvl="1"/>
            <a:r>
              <a:rPr lang="en-US" sz="1800" dirty="0"/>
              <a:t>Complete Roadmaps</a:t>
            </a:r>
          </a:p>
          <a:p>
            <a:pPr lvl="1"/>
            <a:r>
              <a:rPr lang="en-US" sz="1800" dirty="0"/>
              <a:t>Volunteer Team-building</a:t>
            </a:r>
          </a:p>
          <a:p>
            <a:pPr lvl="1"/>
            <a:r>
              <a:rPr lang="en-US" sz="1800" dirty="0"/>
              <a:t>Open Dev Session Assistance</a:t>
            </a:r>
          </a:p>
          <a:p>
            <a:pPr lvl="1"/>
            <a:r>
              <a:rPr lang="en-US" sz="1800" dirty="0"/>
              <a:t>UI/UX Experts</a:t>
            </a:r>
            <a:endParaRPr lang="en-US" sz="1400" dirty="0"/>
          </a:p>
          <a:p>
            <a:r>
              <a:rPr lang="en-US" sz="2200" dirty="0"/>
              <a:t>Fundraising</a:t>
            </a:r>
          </a:p>
          <a:p>
            <a:r>
              <a:rPr lang="en-US" sz="2200" dirty="0"/>
              <a:t>Socio-Market Penetration</a:t>
            </a:r>
            <a:endParaRPr lang="en-US" sz="1800" dirty="0"/>
          </a:p>
          <a:p>
            <a:r>
              <a:rPr lang="en-US" sz="2200" dirty="0"/>
              <a:t>System Challenges</a:t>
            </a:r>
          </a:p>
          <a:p>
            <a:pPr lvl="1"/>
            <a:r>
              <a:rPr lang="en-US" sz="1800" dirty="0"/>
              <a:t>Hosting Requirements</a:t>
            </a:r>
          </a:p>
        </p:txBody>
      </p:sp>
      <p:sp>
        <p:nvSpPr>
          <p:cNvPr id="3" name="Content Placeholder 2">
            <a:extLst>
              <a:ext uri="{FF2B5EF4-FFF2-40B4-BE49-F238E27FC236}">
                <a16:creationId xmlns:a16="http://schemas.microsoft.com/office/drawing/2014/main" id="{6AA30E35-22EC-B0C5-BEF2-28A40956EE42}"/>
              </a:ext>
            </a:extLst>
          </p:cNvPr>
          <p:cNvSpPr txBox="1">
            <a:spLocks/>
          </p:cNvSpPr>
          <p:nvPr/>
        </p:nvSpPr>
        <p:spPr>
          <a:xfrm>
            <a:off x="3385455" y="4310809"/>
            <a:ext cx="6945089" cy="209795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t>Contact Us at MyLife</a:t>
            </a:r>
            <a:endParaRPr lang="en-US" sz="2200" dirty="0"/>
          </a:p>
          <a:p>
            <a:pPr marL="0" indent="0">
              <a:buNone/>
            </a:pPr>
            <a:r>
              <a:rPr lang="en-US" sz="2200" dirty="0">
                <a:hlinkClick r:id="rId3"/>
              </a:rPr>
              <a:t>https://humanremembranceproject.org</a:t>
            </a:r>
            <a:endParaRPr lang="en-US" sz="2200" dirty="0"/>
          </a:p>
          <a:p>
            <a:pPr marL="0" indent="0">
              <a:buNone/>
            </a:pPr>
            <a:r>
              <a:rPr lang="en-US" sz="2200" dirty="0">
                <a:hlinkClick r:id="rId4"/>
              </a:rPr>
              <a:t>info@humanremembranceproject.org</a:t>
            </a:r>
            <a:endParaRPr lang="en-US" sz="2200" dirty="0"/>
          </a:p>
          <a:p>
            <a:pPr marL="0" indent="0">
              <a:buNone/>
            </a:pPr>
            <a:r>
              <a:rPr lang="en-US" sz="2200" dirty="0"/>
              <a:t>Erik Jespersen </a:t>
            </a:r>
            <a:r>
              <a:rPr lang="en-US" sz="2200" dirty="0">
                <a:hlinkClick r:id="rId5"/>
              </a:rPr>
              <a:t>@LinkedIn</a:t>
            </a:r>
            <a:endParaRPr lang="en-US" sz="2400" dirty="0"/>
          </a:p>
          <a:p>
            <a:pPr marL="0" indent="0">
              <a:buNone/>
            </a:pPr>
            <a:r>
              <a:rPr lang="en-US" sz="2200" dirty="0"/>
              <a:t>Erik Jespersen </a:t>
            </a:r>
            <a:r>
              <a:rPr lang="en-US" sz="2200" dirty="0">
                <a:hlinkClick r:id="rId6"/>
              </a:rPr>
              <a:t>@GitHub</a:t>
            </a:r>
            <a:endParaRPr lang="en-US" sz="2400" dirty="0"/>
          </a:p>
        </p:txBody>
      </p:sp>
    </p:spTree>
    <p:extLst>
      <p:ext uri="{BB962C8B-B14F-4D97-AF65-F5344CB8AC3E}">
        <p14:creationId xmlns:p14="http://schemas.microsoft.com/office/powerpoint/2010/main" val="4186159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9519F368-D2E2-E1FB-ECD2-48417930A5FD}"/>
              </a:ext>
            </a:extLst>
          </p:cNvPr>
          <p:cNvSpPr>
            <a:spLocks noGrp="1"/>
          </p:cNvSpPr>
          <p:nvPr>
            <p:ph type="subTitle" idx="1"/>
          </p:nvPr>
        </p:nvSpPr>
        <p:spPr/>
        <p:txBody>
          <a:bodyPr>
            <a:normAutofit/>
          </a:bodyPr>
          <a:lstStyle/>
          <a:p>
            <a:r>
              <a:rPr lang="en-US" dirty="0"/>
              <a:t>How 21st Century Humanity Will Be Remembered</a:t>
            </a:r>
          </a:p>
          <a:p>
            <a:r>
              <a:rPr lang="en-US" dirty="0"/>
              <a:t>Preserving Your Story</a:t>
            </a:r>
          </a:p>
          <a:p>
            <a:r>
              <a:rPr lang="en-US" dirty="0"/>
              <a:t>A Self-Portrait for the Future</a:t>
            </a:r>
          </a:p>
          <a:p>
            <a:r>
              <a:rPr lang="en-US" dirty="0"/>
              <a:t>Your Personality Remains</a:t>
            </a:r>
          </a:p>
          <a:p>
            <a:r>
              <a:rPr lang="en-US" dirty="0"/>
              <a:t>Codex of Humanity</a:t>
            </a:r>
          </a:p>
          <a:p>
            <a:r>
              <a:rPr lang="en-US" dirty="0"/>
              <a:t>The Memory Bank</a:t>
            </a:r>
          </a:p>
          <a:p>
            <a:r>
              <a:rPr lang="en-US" i="1" dirty="0"/>
              <a:t>Your Life Is Worth Saving</a:t>
            </a:r>
          </a:p>
        </p:txBody>
      </p:sp>
    </p:spTree>
    <p:extLst>
      <p:ext uri="{BB962C8B-B14F-4D97-AF65-F5344CB8AC3E}">
        <p14:creationId xmlns:p14="http://schemas.microsoft.com/office/powerpoint/2010/main" val="1675095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6CEE3F66-2FAF-4F26-A9CA-9B2ACCB1F825}"/>
              </a:ext>
            </a:extLst>
          </p:cNvPr>
          <p:cNvSpPr>
            <a:spLocks noGrp="1"/>
          </p:cNvSpPr>
          <p:nvPr>
            <p:ph type="title"/>
          </p:nvPr>
        </p:nvSpPr>
        <p:spPr>
          <a:xfrm>
            <a:off x="841246" y="673770"/>
            <a:ext cx="3644489" cy="2414488"/>
          </a:xfrm>
          <a:prstGeom prst="rect">
            <a:avLst/>
          </a:prstGeom>
        </p:spPr>
        <p:txBody>
          <a:bodyPr anchor="t">
            <a:normAutofit/>
          </a:bodyPr>
          <a:lstStyle/>
          <a:p>
            <a:r>
              <a:rPr lang="en-US" sz="5400" dirty="0">
                <a:solidFill>
                  <a:srgbClr val="FFFFFF"/>
                </a:solidFill>
              </a:rPr>
              <a:t>Goals</a:t>
            </a:r>
          </a:p>
        </p:txBody>
      </p:sp>
      <p:sp>
        <p:nvSpPr>
          <p:cNvPr id="19" name="Content Placeholder 2">
            <a:extLst>
              <a:ext uri="{FF2B5EF4-FFF2-40B4-BE49-F238E27FC236}">
                <a16:creationId xmlns:a16="http://schemas.microsoft.com/office/drawing/2014/main" id="{552918B8-F2D0-41D5-9E2C-CEBD21D993C6}"/>
              </a:ext>
            </a:extLst>
          </p:cNvPr>
          <p:cNvSpPr>
            <a:spLocks noGrp="1"/>
          </p:cNvSpPr>
          <p:nvPr>
            <p:ph idx="4294967295"/>
          </p:nvPr>
        </p:nvSpPr>
        <p:spPr>
          <a:xfrm>
            <a:off x="5854045" y="282805"/>
            <a:ext cx="5790559" cy="6325386"/>
          </a:xfrm>
          <a:prstGeom prst="rect">
            <a:avLst/>
          </a:prstGeom>
        </p:spPr>
        <p:txBody>
          <a:bodyPr>
            <a:normAutofit/>
          </a:bodyPr>
          <a:lstStyle/>
          <a:p>
            <a:r>
              <a:rPr lang="en-US" sz="2000" dirty="0"/>
              <a:t>Primary Initial Goals</a:t>
            </a:r>
          </a:p>
          <a:p>
            <a:pPr lvl="1"/>
            <a:r>
              <a:rPr lang="en-US" sz="1800" dirty="0"/>
              <a:t>Capture and preserve our living stories, wisdom, and beliefs for posterity</a:t>
            </a:r>
          </a:p>
          <a:p>
            <a:pPr lvl="2"/>
            <a:r>
              <a:rPr lang="en-US" sz="1400" dirty="0"/>
              <a:t>The elderly are at a crisis point—no life extension techniques are ready for deployment</a:t>
            </a:r>
          </a:p>
          <a:p>
            <a:pPr lvl="1"/>
            <a:r>
              <a:rPr lang="en-US" sz="1800" dirty="0"/>
              <a:t>Provide each of us an immortal legacy</a:t>
            </a:r>
          </a:p>
          <a:p>
            <a:r>
              <a:rPr lang="en-US" sz="2000" dirty="0"/>
              <a:t>Socio-Behavioral Ethical Aims</a:t>
            </a:r>
          </a:p>
          <a:p>
            <a:pPr lvl="1"/>
            <a:r>
              <a:rPr lang="en-US" sz="1800" dirty="0"/>
              <a:t>Inspire profound introspection and broad empathy</a:t>
            </a:r>
          </a:p>
          <a:p>
            <a:pPr lvl="1"/>
            <a:r>
              <a:rPr lang="en-US" sz="1800" dirty="0"/>
              <a:t>Digital Justice and Equity</a:t>
            </a:r>
          </a:p>
          <a:p>
            <a:pPr lvl="2"/>
            <a:r>
              <a:rPr lang="en-US" sz="1400" dirty="0"/>
              <a:t>En</a:t>
            </a:r>
            <a:r>
              <a:rPr lang="en-US" sz="1600" dirty="0"/>
              <a:t>sur</a:t>
            </a:r>
            <a:r>
              <a:rPr lang="en-US" sz="1400" dirty="0"/>
              <a:t>e everyone an equal opportunity to be connected and heard</a:t>
            </a:r>
          </a:p>
          <a:p>
            <a:r>
              <a:rPr lang="en-US" sz="2000" dirty="0"/>
              <a:t>Ultimate Goals</a:t>
            </a:r>
          </a:p>
          <a:p>
            <a:pPr lvl="1"/>
            <a:r>
              <a:rPr lang="en-US" sz="1800" dirty="0"/>
              <a:t>Become a global public service as the canonical source for a Digital Library of Humanity</a:t>
            </a:r>
            <a:endParaRPr lang="en-US" sz="1400" dirty="0"/>
          </a:p>
          <a:p>
            <a:pPr lvl="2"/>
            <a:r>
              <a:rPr lang="en-US" sz="1400" dirty="0"/>
              <a:t>Greatest Compendium of Experience, Place and Idea</a:t>
            </a:r>
          </a:p>
          <a:p>
            <a:pPr lvl="1"/>
            <a:r>
              <a:rPr lang="en-US" sz="1800" dirty="0"/>
              <a:t>Invite the exploration of humanity from unique vantages</a:t>
            </a:r>
          </a:p>
          <a:p>
            <a:pPr lvl="2"/>
            <a:r>
              <a:rPr lang="en-US" sz="1400" dirty="0"/>
              <a:t>Concepts, Hobbies, Events, Periods, etc.</a:t>
            </a:r>
          </a:p>
          <a:p>
            <a:pPr lvl="1"/>
            <a:r>
              <a:rPr lang="en-US" sz="1800" dirty="0"/>
              <a:t>Provide source material for beneficial research</a:t>
            </a:r>
          </a:p>
          <a:p>
            <a:pPr lvl="2"/>
            <a:r>
              <a:rPr lang="en-US" sz="1400" dirty="0"/>
              <a:t>With consent from members</a:t>
            </a:r>
          </a:p>
          <a:p>
            <a:pPr lvl="2"/>
            <a:r>
              <a:rPr lang="en-US" sz="1400" dirty="0"/>
              <a:t>Towards the reconstruction of consciousnesses</a:t>
            </a:r>
          </a:p>
        </p:txBody>
      </p:sp>
    </p:spTree>
    <p:extLst>
      <p:ext uri="{BB962C8B-B14F-4D97-AF65-F5344CB8AC3E}">
        <p14:creationId xmlns:p14="http://schemas.microsoft.com/office/powerpoint/2010/main" val="113996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6CEE3F66-2FAF-4F26-A9CA-9B2ACCB1F825}"/>
              </a:ext>
            </a:extLst>
          </p:cNvPr>
          <p:cNvSpPr>
            <a:spLocks noGrp="1"/>
          </p:cNvSpPr>
          <p:nvPr>
            <p:ph type="title"/>
          </p:nvPr>
        </p:nvSpPr>
        <p:spPr>
          <a:xfrm>
            <a:off x="841246" y="673770"/>
            <a:ext cx="3644489" cy="2414488"/>
          </a:xfrm>
          <a:prstGeom prst="rect">
            <a:avLst/>
          </a:prstGeom>
        </p:spPr>
        <p:txBody>
          <a:bodyPr anchor="t">
            <a:normAutofit/>
          </a:bodyPr>
          <a:lstStyle/>
          <a:p>
            <a:r>
              <a:rPr lang="en-US" sz="5400">
                <a:solidFill>
                  <a:srgbClr val="FFFFFF"/>
                </a:solidFill>
              </a:rPr>
              <a:t>Strategies</a:t>
            </a:r>
          </a:p>
        </p:txBody>
      </p:sp>
      <p:sp>
        <p:nvSpPr>
          <p:cNvPr id="19" name="Content Placeholder 2">
            <a:extLst>
              <a:ext uri="{FF2B5EF4-FFF2-40B4-BE49-F238E27FC236}">
                <a16:creationId xmlns:a16="http://schemas.microsoft.com/office/drawing/2014/main" id="{552918B8-F2D0-41D5-9E2C-CEBD21D993C6}"/>
              </a:ext>
            </a:extLst>
          </p:cNvPr>
          <p:cNvSpPr>
            <a:spLocks noGrp="1"/>
          </p:cNvSpPr>
          <p:nvPr>
            <p:ph idx="4294967295"/>
          </p:nvPr>
        </p:nvSpPr>
        <p:spPr>
          <a:xfrm>
            <a:off x="6095999" y="282805"/>
            <a:ext cx="5706360" cy="6278862"/>
          </a:xfrm>
          <a:prstGeom prst="rect">
            <a:avLst/>
          </a:prstGeom>
        </p:spPr>
        <p:txBody>
          <a:bodyPr>
            <a:normAutofit fontScale="92500" lnSpcReduction="20000"/>
          </a:bodyPr>
          <a:lstStyle/>
          <a:p>
            <a:r>
              <a:rPr lang="en-US" sz="2200" dirty="0"/>
              <a:t>Create aesthetic easy-to-use Web Application</a:t>
            </a:r>
          </a:p>
          <a:p>
            <a:pPr lvl="1"/>
            <a:r>
              <a:rPr lang="en-US" sz="1800" dirty="0"/>
              <a:t>Multiple input streams from form to VR</a:t>
            </a:r>
          </a:p>
          <a:p>
            <a:r>
              <a:rPr lang="en-US" sz="2200" dirty="0"/>
              <a:t>Generate societal awareness for MyLife.org</a:t>
            </a:r>
          </a:p>
          <a:p>
            <a:pPr lvl="1"/>
            <a:r>
              <a:rPr lang="en-US" sz="1800" dirty="0"/>
              <a:t>Buy-in from influencers</a:t>
            </a:r>
          </a:p>
          <a:p>
            <a:pPr lvl="2"/>
            <a:r>
              <a:rPr lang="en-US" sz="1400" dirty="0"/>
              <a:t>Social Media and Humor Sites</a:t>
            </a:r>
          </a:p>
          <a:p>
            <a:pPr lvl="2"/>
            <a:r>
              <a:rPr lang="en-US" sz="1400" dirty="0"/>
              <a:t>Humanist billionaires</a:t>
            </a:r>
          </a:p>
          <a:p>
            <a:pPr lvl="2"/>
            <a:r>
              <a:rPr lang="en-US" sz="1400" dirty="0"/>
              <a:t>Tech Media</a:t>
            </a:r>
          </a:p>
          <a:p>
            <a:pPr lvl="2"/>
            <a:r>
              <a:rPr lang="en-US" sz="1400" dirty="0"/>
              <a:t>News Media</a:t>
            </a:r>
          </a:p>
          <a:p>
            <a:pPr lvl="1"/>
            <a:r>
              <a:rPr lang="en-US" sz="1800" dirty="0"/>
              <a:t>Co-promote and engage artistic communities focused on an optimistic future of the metaverse  and digital co-existence</a:t>
            </a:r>
          </a:p>
          <a:p>
            <a:r>
              <a:rPr lang="en-US" sz="2200" dirty="0"/>
              <a:t>Attract top global talent</a:t>
            </a:r>
          </a:p>
          <a:p>
            <a:r>
              <a:rPr lang="en-US" sz="2200" dirty="0"/>
              <a:t>Identify and partner with ideological ecosystem entities</a:t>
            </a:r>
          </a:p>
          <a:p>
            <a:pPr lvl="1"/>
            <a:r>
              <a:rPr lang="en-US" sz="1800" dirty="0"/>
              <a:t>Transhuman, posthuman, futurists</a:t>
            </a:r>
          </a:p>
          <a:p>
            <a:pPr lvl="1"/>
            <a:r>
              <a:rPr lang="en-US" sz="1800" dirty="0"/>
              <a:t>AI/ML, BCI, VR/XR</a:t>
            </a:r>
          </a:p>
          <a:p>
            <a:pPr lvl="1"/>
            <a:r>
              <a:rPr lang="en-US" sz="1800" dirty="0"/>
              <a:t>Research Institutions and Universities</a:t>
            </a:r>
          </a:p>
          <a:p>
            <a:pPr lvl="1"/>
            <a:r>
              <a:rPr lang="en-US" sz="1800" dirty="0"/>
              <a:t>Grief support networks</a:t>
            </a:r>
          </a:p>
          <a:p>
            <a:pPr lvl="2"/>
            <a:r>
              <a:rPr lang="en-US" sz="1400" dirty="0"/>
              <a:t>Churches, nursing homes/communities, hospice, etc.</a:t>
            </a:r>
          </a:p>
          <a:p>
            <a:r>
              <a:rPr lang="en-US" sz="2200" dirty="0"/>
              <a:t>Build revenue pipeline in accordance with Values and Principles</a:t>
            </a:r>
          </a:p>
          <a:p>
            <a:pPr lvl="1"/>
            <a:r>
              <a:rPr lang="en-US" sz="1800" dirty="0"/>
              <a:t>Fundraising</a:t>
            </a:r>
          </a:p>
          <a:p>
            <a:pPr lvl="1"/>
            <a:r>
              <a:rPr lang="en-US" sz="1800" dirty="0"/>
              <a:t>In memorium donations</a:t>
            </a:r>
          </a:p>
          <a:p>
            <a:pPr lvl="1"/>
            <a:r>
              <a:rPr lang="en-US" sz="1800" dirty="0" err="1"/>
              <a:t>Middlewareand</a:t>
            </a:r>
            <a:r>
              <a:rPr lang="en-US" sz="1800" dirty="0"/>
              <a:t> service provider charge-backs</a:t>
            </a:r>
          </a:p>
          <a:p>
            <a:pPr lvl="1"/>
            <a:r>
              <a:rPr lang="en-US" sz="1800" dirty="0"/>
              <a:t>Commercial Revenue Generator?</a:t>
            </a:r>
          </a:p>
        </p:txBody>
      </p:sp>
    </p:spTree>
    <p:extLst>
      <p:ext uri="{BB962C8B-B14F-4D97-AF65-F5344CB8AC3E}">
        <p14:creationId xmlns:p14="http://schemas.microsoft.com/office/powerpoint/2010/main" val="1317663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4E9E06-B1A1-E42C-7274-AE75FF6585FB}"/>
              </a:ext>
            </a:extLst>
          </p:cNvPr>
          <p:cNvSpPr>
            <a:spLocks noGrp="1"/>
          </p:cNvSpPr>
          <p:nvPr>
            <p:ph type="title"/>
          </p:nvPr>
        </p:nvSpPr>
        <p:spPr>
          <a:xfrm>
            <a:off x="647132" y="4516648"/>
            <a:ext cx="6099090" cy="923330"/>
          </a:xfrm>
        </p:spPr>
        <p:txBody>
          <a:bodyPr/>
          <a:lstStyle/>
          <a:p>
            <a:r>
              <a:rPr lang="en-US" dirty="0"/>
              <a:t>Interface Help</a:t>
            </a:r>
          </a:p>
        </p:txBody>
      </p:sp>
    </p:spTree>
    <p:extLst>
      <p:ext uri="{BB962C8B-B14F-4D97-AF65-F5344CB8AC3E}">
        <p14:creationId xmlns:p14="http://schemas.microsoft.com/office/powerpoint/2010/main" val="371270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CC0E2845-E789-548A-2E38-B3F711CF7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524" y="0"/>
            <a:ext cx="11654951" cy="6858000"/>
          </a:xfrm>
          <a:prstGeom prst="rect">
            <a:avLst/>
          </a:prstGeom>
        </p:spPr>
      </p:pic>
    </p:spTree>
    <p:extLst>
      <p:ext uri="{BB962C8B-B14F-4D97-AF65-F5344CB8AC3E}">
        <p14:creationId xmlns:p14="http://schemas.microsoft.com/office/powerpoint/2010/main" val="3135050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CC0E2845-E789-548A-2E38-B3F711CF7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524" y="0"/>
            <a:ext cx="11654951" cy="6858000"/>
          </a:xfrm>
          <a:prstGeom prst="rect">
            <a:avLst/>
          </a:prstGeom>
        </p:spPr>
      </p:pic>
      <p:sp>
        <p:nvSpPr>
          <p:cNvPr id="2" name="Rectangle 1">
            <a:extLst>
              <a:ext uri="{FF2B5EF4-FFF2-40B4-BE49-F238E27FC236}">
                <a16:creationId xmlns:a16="http://schemas.microsoft.com/office/drawing/2014/main" id="{68A0C202-28A3-FED3-E7AD-594BA74BF758}"/>
              </a:ext>
            </a:extLst>
          </p:cNvPr>
          <p:cNvSpPr/>
          <p:nvPr/>
        </p:nvSpPr>
        <p:spPr>
          <a:xfrm>
            <a:off x="268524" y="43543"/>
            <a:ext cx="11654951" cy="892628"/>
          </a:xfrm>
          <a:prstGeom prst="rect">
            <a:avLst/>
          </a:prstGeom>
          <a:solidFill>
            <a:schemeClr val="accent5">
              <a:alpha val="24000"/>
            </a:schemeClr>
          </a:solidFill>
          <a:ln w="9525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E382969-591F-B0B0-59F5-2BEC476DED43}"/>
              </a:ext>
            </a:extLst>
          </p:cNvPr>
          <p:cNvSpPr/>
          <p:nvPr/>
        </p:nvSpPr>
        <p:spPr>
          <a:xfrm>
            <a:off x="9731829" y="0"/>
            <a:ext cx="936171" cy="93617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t>1</a:t>
            </a:r>
          </a:p>
        </p:txBody>
      </p:sp>
      <p:sp>
        <p:nvSpPr>
          <p:cNvPr id="5" name="Rectangle 4">
            <a:extLst>
              <a:ext uri="{FF2B5EF4-FFF2-40B4-BE49-F238E27FC236}">
                <a16:creationId xmlns:a16="http://schemas.microsoft.com/office/drawing/2014/main" id="{6C46A787-C614-6AB7-F6A4-E5C1BCCFB67A}"/>
              </a:ext>
            </a:extLst>
          </p:cNvPr>
          <p:cNvSpPr/>
          <p:nvPr/>
        </p:nvSpPr>
        <p:spPr>
          <a:xfrm>
            <a:off x="268524" y="1055914"/>
            <a:ext cx="7471219" cy="5715000"/>
          </a:xfrm>
          <a:prstGeom prst="rect">
            <a:avLst/>
          </a:prstGeom>
          <a:solidFill>
            <a:schemeClr val="accent2">
              <a:lumMod val="75000"/>
              <a:alpha val="24000"/>
            </a:schemeClr>
          </a:solidFill>
          <a:ln w="952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C606AAE-6D95-E8D2-8A7E-752883B98212}"/>
              </a:ext>
            </a:extLst>
          </p:cNvPr>
          <p:cNvSpPr/>
          <p:nvPr/>
        </p:nvSpPr>
        <p:spPr>
          <a:xfrm>
            <a:off x="6803572" y="1055914"/>
            <a:ext cx="936171" cy="93617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t>2</a:t>
            </a:r>
          </a:p>
        </p:txBody>
      </p:sp>
      <p:sp>
        <p:nvSpPr>
          <p:cNvPr id="7" name="Rectangle 6">
            <a:extLst>
              <a:ext uri="{FF2B5EF4-FFF2-40B4-BE49-F238E27FC236}">
                <a16:creationId xmlns:a16="http://schemas.microsoft.com/office/drawing/2014/main" id="{7FAE80BD-023F-6816-7339-6D07ED98419C}"/>
              </a:ext>
            </a:extLst>
          </p:cNvPr>
          <p:cNvSpPr/>
          <p:nvPr/>
        </p:nvSpPr>
        <p:spPr>
          <a:xfrm>
            <a:off x="7826829" y="1055914"/>
            <a:ext cx="4096646" cy="5715000"/>
          </a:xfrm>
          <a:prstGeom prst="rect">
            <a:avLst/>
          </a:prstGeom>
          <a:solidFill>
            <a:schemeClr val="accent6">
              <a:lumMod val="75000"/>
              <a:alpha val="24000"/>
            </a:schemeClr>
          </a:solidFill>
          <a:ln w="95250">
            <a:solidFill>
              <a:schemeClr val="accent6">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9077686-E045-99FA-BC39-DAB18DD5CEB6}"/>
              </a:ext>
            </a:extLst>
          </p:cNvPr>
          <p:cNvSpPr/>
          <p:nvPr/>
        </p:nvSpPr>
        <p:spPr>
          <a:xfrm>
            <a:off x="10987304" y="5878286"/>
            <a:ext cx="936171" cy="936171"/>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t>3</a:t>
            </a:r>
          </a:p>
        </p:txBody>
      </p:sp>
    </p:spTree>
    <p:extLst>
      <p:ext uri="{BB962C8B-B14F-4D97-AF65-F5344CB8AC3E}">
        <p14:creationId xmlns:p14="http://schemas.microsoft.com/office/powerpoint/2010/main" val="4227774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E3F66-2FAF-4F26-A9CA-9B2ACCB1F825}"/>
              </a:ext>
            </a:extLst>
          </p:cNvPr>
          <p:cNvSpPr>
            <a:spLocks noGrp="1"/>
          </p:cNvSpPr>
          <p:nvPr>
            <p:ph type="title"/>
          </p:nvPr>
        </p:nvSpPr>
        <p:spPr>
          <a:xfrm>
            <a:off x="841246" y="673770"/>
            <a:ext cx="3644489" cy="2414488"/>
          </a:xfrm>
          <a:prstGeom prst="rect">
            <a:avLst/>
          </a:prstGeom>
        </p:spPr>
        <p:txBody>
          <a:bodyPr anchor="t">
            <a:normAutofit/>
          </a:bodyPr>
          <a:lstStyle/>
          <a:p>
            <a:r>
              <a:rPr lang="en-US" sz="5400" dirty="0">
                <a:solidFill>
                  <a:srgbClr val="FFFFFF"/>
                </a:solidFill>
              </a:rPr>
              <a:t>Vision Statement</a:t>
            </a:r>
          </a:p>
        </p:txBody>
      </p:sp>
      <p:graphicFrame>
        <p:nvGraphicFramePr>
          <p:cNvPr id="8" name="Content Placeholder 7">
            <a:extLst>
              <a:ext uri="{FF2B5EF4-FFF2-40B4-BE49-F238E27FC236}">
                <a16:creationId xmlns:a16="http://schemas.microsoft.com/office/drawing/2014/main" id="{E92FBE85-D2D8-4FA8-A321-D0DE33AFEF30}"/>
              </a:ext>
            </a:extLst>
          </p:cNvPr>
          <p:cNvGraphicFramePr>
            <a:graphicFrameLocks noGrp="1"/>
          </p:cNvGraphicFramePr>
          <p:nvPr>
            <p:ph idx="4294967295"/>
            <p:extLst>
              <p:ext uri="{D42A27DB-BD31-4B8C-83A1-F6EECF244321}">
                <p14:modId xmlns:p14="http://schemas.microsoft.com/office/powerpoint/2010/main" val="2613787684"/>
              </p:ext>
            </p:extLst>
          </p:nvPr>
        </p:nvGraphicFramePr>
        <p:xfrm>
          <a:off x="5165889" y="1121790"/>
          <a:ext cx="6777872" cy="4977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6077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6CEE3F66-2FAF-4F26-A9CA-9B2ACCB1F825}"/>
              </a:ext>
            </a:extLst>
          </p:cNvPr>
          <p:cNvSpPr>
            <a:spLocks noGrp="1"/>
          </p:cNvSpPr>
          <p:nvPr>
            <p:ph type="title"/>
          </p:nvPr>
        </p:nvSpPr>
        <p:spPr>
          <a:xfrm>
            <a:off x="841246" y="673770"/>
            <a:ext cx="3644489" cy="2414488"/>
          </a:xfrm>
          <a:prstGeom prst="rect">
            <a:avLst/>
          </a:prstGeom>
        </p:spPr>
        <p:txBody>
          <a:bodyPr anchor="t">
            <a:normAutofit/>
          </a:bodyPr>
          <a:lstStyle/>
          <a:p>
            <a:r>
              <a:rPr lang="en-US" sz="5400">
                <a:solidFill>
                  <a:srgbClr val="FFFFFF"/>
                </a:solidFill>
              </a:rPr>
              <a:t>Mission Statement</a:t>
            </a:r>
          </a:p>
        </p:txBody>
      </p:sp>
      <p:sp>
        <p:nvSpPr>
          <p:cNvPr id="19" name="Content Placeholder 2">
            <a:extLst>
              <a:ext uri="{FF2B5EF4-FFF2-40B4-BE49-F238E27FC236}">
                <a16:creationId xmlns:a16="http://schemas.microsoft.com/office/drawing/2014/main" id="{552918B8-F2D0-41D5-9E2C-CEBD21D993C6}"/>
              </a:ext>
            </a:extLst>
          </p:cNvPr>
          <p:cNvSpPr>
            <a:spLocks noGrp="1"/>
          </p:cNvSpPr>
          <p:nvPr>
            <p:ph idx="4294967295"/>
          </p:nvPr>
        </p:nvSpPr>
        <p:spPr>
          <a:xfrm>
            <a:off x="6095999" y="282805"/>
            <a:ext cx="5706360" cy="6325386"/>
          </a:xfrm>
          <a:prstGeom prst="rect">
            <a:avLst/>
          </a:prstGeom>
        </p:spPr>
        <p:txBody>
          <a:bodyPr>
            <a:normAutofit/>
          </a:bodyPr>
          <a:lstStyle/>
          <a:p>
            <a:pPr marL="0" indent="0">
              <a:buNone/>
            </a:pPr>
            <a:r>
              <a:rPr lang="en-US" sz="2200" b="1" dirty="0"/>
              <a:t>MyLife.org</a:t>
            </a:r>
            <a:r>
              <a:rPr lang="en-US" sz="2200" dirty="0"/>
              <a:t> is how humans of the 21</a:t>
            </a:r>
            <a:r>
              <a:rPr lang="en-US" sz="2200" baseline="30000" dirty="0"/>
              <a:t>st</a:t>
            </a:r>
            <a:r>
              <a:rPr lang="en-US" sz="2200" dirty="0"/>
              <a:t> Century will be remembered for posterity.</a:t>
            </a:r>
          </a:p>
          <a:p>
            <a:pPr marL="0" indent="0">
              <a:buNone/>
            </a:pPr>
            <a:r>
              <a:rPr lang="en-US" sz="2200" b="1" dirty="0"/>
              <a:t>MyLife.org </a:t>
            </a:r>
            <a:r>
              <a:rPr lang="en-US" sz="2200" dirty="0"/>
              <a:t>is committed to providing humanity a durable, enduring and free internet-based platform to collect and showcase an individual’s stories, media, and memories through a personal lens.</a:t>
            </a:r>
          </a:p>
          <a:p>
            <a:pPr marL="0" indent="0">
              <a:buNone/>
            </a:pPr>
            <a:r>
              <a:rPr lang="en-US" sz="2200" dirty="0"/>
              <a:t>A </a:t>
            </a:r>
            <a:r>
              <a:rPr lang="en-US" sz="2200" b="1" dirty="0"/>
              <a:t>MyLife.org</a:t>
            </a:r>
            <a:r>
              <a:rPr lang="en-US" sz="2200" dirty="0"/>
              <a:t> memorial will always be free and available to all, where loved ones, friends and visitors can share in your experiences and leave behind personalized memory tributes in this living</a:t>
            </a:r>
            <a:r>
              <a:rPr lang="en-US" sz="2400" dirty="0"/>
              <a:t>, evolving, everlasting encyclopedia of our selves.</a:t>
            </a:r>
          </a:p>
          <a:p>
            <a:pPr marL="0" indent="0">
              <a:buNone/>
            </a:pPr>
            <a:r>
              <a:rPr lang="en-US" sz="2400" dirty="0"/>
              <a:t>Be remembered.</a:t>
            </a:r>
          </a:p>
          <a:p>
            <a:pPr marL="0" indent="0">
              <a:buNone/>
            </a:pPr>
            <a:r>
              <a:rPr lang="en-US" sz="2400" dirty="0"/>
              <a:t>We are an enduring, self-directed living trust for an individual’s personality remains</a:t>
            </a:r>
            <a:endParaRPr lang="en-US" sz="3600" dirty="0"/>
          </a:p>
        </p:txBody>
      </p:sp>
    </p:spTree>
    <p:extLst>
      <p:ext uri="{BB962C8B-B14F-4D97-AF65-F5344CB8AC3E}">
        <p14:creationId xmlns:p14="http://schemas.microsoft.com/office/powerpoint/2010/main" val="2690564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6CEE3F66-2FAF-4F26-A9CA-9B2ACCB1F825}"/>
              </a:ext>
            </a:extLst>
          </p:cNvPr>
          <p:cNvSpPr>
            <a:spLocks noGrp="1"/>
          </p:cNvSpPr>
          <p:nvPr>
            <p:ph type="title"/>
          </p:nvPr>
        </p:nvSpPr>
        <p:spPr>
          <a:xfrm>
            <a:off x="841246" y="673770"/>
            <a:ext cx="4352923" cy="2414488"/>
          </a:xfrm>
          <a:prstGeom prst="rect">
            <a:avLst/>
          </a:prstGeom>
        </p:spPr>
        <p:txBody>
          <a:bodyPr anchor="t">
            <a:normAutofit/>
          </a:bodyPr>
          <a:lstStyle/>
          <a:p>
            <a:r>
              <a:rPr lang="en-US" sz="5400" dirty="0">
                <a:solidFill>
                  <a:srgbClr val="FFFFFF"/>
                </a:solidFill>
              </a:rPr>
              <a:t>What Is MyLife?</a:t>
            </a:r>
          </a:p>
        </p:txBody>
      </p:sp>
      <p:sp>
        <p:nvSpPr>
          <p:cNvPr id="19" name="Content Placeholder 2">
            <a:extLst>
              <a:ext uri="{FF2B5EF4-FFF2-40B4-BE49-F238E27FC236}">
                <a16:creationId xmlns:a16="http://schemas.microsoft.com/office/drawing/2014/main" id="{552918B8-F2D0-41D5-9E2C-CEBD21D993C6}"/>
              </a:ext>
            </a:extLst>
          </p:cNvPr>
          <p:cNvSpPr>
            <a:spLocks noGrp="1"/>
          </p:cNvSpPr>
          <p:nvPr>
            <p:ph idx="4294967295"/>
          </p:nvPr>
        </p:nvSpPr>
        <p:spPr>
          <a:xfrm>
            <a:off x="5934269" y="282805"/>
            <a:ext cx="6027576" cy="6325386"/>
          </a:xfrm>
          <a:prstGeom prst="rect">
            <a:avLst/>
          </a:prstGeom>
        </p:spPr>
        <p:txBody>
          <a:bodyPr>
            <a:normAutofit/>
          </a:bodyPr>
          <a:lstStyle/>
          <a:p>
            <a:r>
              <a:rPr lang="en-US" sz="2200" dirty="0"/>
              <a:t>MyLife: A Digital Platform to Tell Your Story</a:t>
            </a:r>
          </a:p>
          <a:p>
            <a:pPr lvl="1"/>
            <a:r>
              <a:rPr lang="en-US" sz="1800" dirty="0"/>
              <a:t>Easy-to-use input methods</a:t>
            </a:r>
          </a:p>
          <a:p>
            <a:pPr lvl="2"/>
            <a:r>
              <a:rPr lang="en-US" sz="1400" dirty="0"/>
              <a:t>Interactive narrative engines</a:t>
            </a:r>
          </a:p>
          <a:p>
            <a:pPr lvl="2"/>
            <a:r>
              <a:rPr lang="en-US" sz="1400" dirty="0"/>
              <a:t>Direct connections to popular content engines</a:t>
            </a:r>
          </a:p>
          <a:p>
            <a:pPr lvl="3"/>
            <a:r>
              <a:rPr lang="en-US" sz="1200" dirty="0"/>
              <a:t>Facebook, Ancestry, </a:t>
            </a:r>
            <a:r>
              <a:rPr lang="en-US" sz="1200" dirty="0" err="1"/>
              <a:t>imdb</a:t>
            </a:r>
            <a:r>
              <a:rPr lang="en-US" sz="1200" dirty="0"/>
              <a:t>, etc.</a:t>
            </a:r>
          </a:p>
          <a:p>
            <a:pPr lvl="2"/>
            <a:r>
              <a:rPr lang="en-US" sz="1400" dirty="0"/>
              <a:t>Peer Interactions</a:t>
            </a:r>
          </a:p>
          <a:p>
            <a:pPr lvl="3"/>
            <a:r>
              <a:rPr lang="en-US" sz="1200" dirty="0"/>
              <a:t>Gamified, social circle, relatives, stranger-on-a-bus, etc.</a:t>
            </a:r>
          </a:p>
          <a:p>
            <a:pPr lvl="2"/>
            <a:r>
              <a:rPr lang="en-US" sz="1400" dirty="0"/>
              <a:t>Real-Time event capture</a:t>
            </a:r>
          </a:p>
          <a:p>
            <a:pPr lvl="1"/>
            <a:r>
              <a:rPr lang="en-US" sz="1800" dirty="0"/>
              <a:t>Intuitive curation mechanics</a:t>
            </a:r>
          </a:p>
          <a:p>
            <a:pPr lvl="2"/>
            <a:r>
              <a:rPr lang="en-US" sz="1400" dirty="0"/>
              <a:t>Automated curation hints from metadata</a:t>
            </a:r>
          </a:p>
          <a:p>
            <a:pPr lvl="2"/>
            <a:r>
              <a:rPr lang="en-US" sz="1400" dirty="0"/>
              <a:t>Flexible content organization</a:t>
            </a:r>
          </a:p>
          <a:p>
            <a:pPr lvl="2"/>
            <a:r>
              <a:rPr lang="en-US" sz="1400" dirty="0"/>
              <a:t>Varied and accessible search and editing tools, such as “Reliving Memories”</a:t>
            </a:r>
          </a:p>
          <a:p>
            <a:r>
              <a:rPr lang="en-US" sz="2200" dirty="0"/>
              <a:t>MyLife: Experience Past Humanity</a:t>
            </a:r>
          </a:p>
          <a:p>
            <a:pPr lvl="1"/>
            <a:r>
              <a:rPr lang="en-US" sz="1800" dirty="0"/>
              <a:t>Sensible, respectful and serious design</a:t>
            </a:r>
          </a:p>
          <a:p>
            <a:pPr lvl="1"/>
            <a:r>
              <a:rPr lang="en-US" sz="1800" dirty="0"/>
              <a:t>Uniform and consistent user experience</a:t>
            </a:r>
          </a:p>
          <a:p>
            <a:pPr lvl="1"/>
            <a:r>
              <a:rPr lang="en-US" sz="1800" dirty="0"/>
              <a:t>Browsable from a great many facets</a:t>
            </a:r>
          </a:p>
          <a:p>
            <a:pPr lvl="2"/>
            <a:r>
              <a:rPr lang="en-US" sz="1400" dirty="0"/>
              <a:t>Individual, Topic (hobby, interest, ailment), Region, Belief, etc.</a:t>
            </a:r>
          </a:p>
          <a:p>
            <a:pPr lvl="1"/>
            <a:r>
              <a:rPr lang="en-US" sz="1800" dirty="0"/>
              <a:t>Leave personal memories of deceased</a:t>
            </a:r>
          </a:p>
          <a:p>
            <a:pPr lvl="1"/>
            <a:r>
              <a:rPr lang="en-US" sz="1800" dirty="0"/>
              <a:t>Dynamic and evolving platform</a:t>
            </a:r>
          </a:p>
        </p:txBody>
      </p:sp>
    </p:spTree>
    <p:extLst>
      <p:ext uri="{BB962C8B-B14F-4D97-AF65-F5344CB8AC3E}">
        <p14:creationId xmlns:p14="http://schemas.microsoft.com/office/powerpoint/2010/main" val="1601573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6CEE3F66-2FAF-4F26-A9CA-9B2ACCB1F825}"/>
              </a:ext>
            </a:extLst>
          </p:cNvPr>
          <p:cNvSpPr>
            <a:spLocks noGrp="1"/>
          </p:cNvSpPr>
          <p:nvPr>
            <p:ph type="title"/>
          </p:nvPr>
        </p:nvSpPr>
        <p:spPr>
          <a:xfrm>
            <a:off x="841246" y="673770"/>
            <a:ext cx="3644489" cy="2414488"/>
          </a:xfrm>
          <a:prstGeom prst="rect">
            <a:avLst/>
          </a:prstGeom>
        </p:spPr>
        <p:txBody>
          <a:bodyPr anchor="t">
            <a:normAutofit/>
          </a:bodyPr>
          <a:lstStyle/>
          <a:p>
            <a:r>
              <a:rPr lang="en-US" sz="5400">
                <a:solidFill>
                  <a:srgbClr val="FFFFFF"/>
                </a:solidFill>
              </a:rPr>
              <a:t>Why Do It?</a:t>
            </a:r>
          </a:p>
        </p:txBody>
      </p:sp>
      <p:sp>
        <p:nvSpPr>
          <p:cNvPr id="19" name="Content Placeholder 2">
            <a:extLst>
              <a:ext uri="{FF2B5EF4-FFF2-40B4-BE49-F238E27FC236}">
                <a16:creationId xmlns:a16="http://schemas.microsoft.com/office/drawing/2014/main" id="{552918B8-F2D0-41D5-9E2C-CEBD21D993C6}"/>
              </a:ext>
            </a:extLst>
          </p:cNvPr>
          <p:cNvSpPr>
            <a:spLocks noGrp="1"/>
          </p:cNvSpPr>
          <p:nvPr>
            <p:ph idx="4294967295"/>
          </p:nvPr>
        </p:nvSpPr>
        <p:spPr>
          <a:xfrm>
            <a:off x="5909732" y="282805"/>
            <a:ext cx="6192071" cy="6325386"/>
          </a:xfrm>
          <a:prstGeom prst="rect">
            <a:avLst/>
          </a:prstGeom>
        </p:spPr>
        <p:txBody>
          <a:bodyPr>
            <a:normAutofit lnSpcReduction="10000"/>
          </a:bodyPr>
          <a:lstStyle/>
          <a:p>
            <a:r>
              <a:rPr lang="en-US" sz="2200" dirty="0"/>
              <a:t>For You</a:t>
            </a:r>
          </a:p>
          <a:p>
            <a:pPr lvl="1"/>
            <a:r>
              <a:rPr lang="en-US" sz="1800" dirty="0"/>
              <a:t>Express yourself to posterity</a:t>
            </a:r>
          </a:p>
          <a:p>
            <a:pPr lvl="1"/>
            <a:r>
              <a:rPr lang="en-US" sz="1800" dirty="0"/>
              <a:t>Experience profound self-reflection and personal growth</a:t>
            </a:r>
          </a:p>
          <a:p>
            <a:pPr lvl="1"/>
            <a:r>
              <a:rPr lang="en-US" sz="1800" dirty="0"/>
              <a:t>Preserve and share the lessons and meaning of your life</a:t>
            </a:r>
          </a:p>
          <a:p>
            <a:pPr lvl="1"/>
            <a:r>
              <a:rPr lang="en-US" sz="1800" dirty="0"/>
              <a:t>Easy reference to your history </a:t>
            </a:r>
            <a:r>
              <a:rPr lang="en-US" sz="1800" i="1" dirty="0"/>
              <a:t>while </a:t>
            </a:r>
            <a:r>
              <a:rPr lang="en-US" sz="1800" dirty="0"/>
              <a:t>living it</a:t>
            </a:r>
          </a:p>
          <a:p>
            <a:pPr lvl="1"/>
            <a:r>
              <a:rPr lang="en-US" sz="1800" dirty="0"/>
              <a:t>Therapeutic</a:t>
            </a:r>
          </a:p>
          <a:p>
            <a:pPr lvl="1"/>
            <a:r>
              <a:rPr lang="en-US" sz="1800" dirty="0"/>
              <a:t>A guarantee to be </a:t>
            </a:r>
            <a:r>
              <a:rPr lang="en-US" sz="1800" i="1" dirty="0"/>
              <a:t>seen </a:t>
            </a:r>
            <a:r>
              <a:rPr lang="en-US" sz="1800" dirty="0"/>
              <a:t>by others</a:t>
            </a:r>
            <a:endParaRPr lang="en-US" sz="1400" dirty="0"/>
          </a:p>
          <a:p>
            <a:pPr lvl="1"/>
            <a:r>
              <a:rPr lang="en-US" sz="1800" dirty="0"/>
              <a:t>Assurance to endure beyond your lifetime</a:t>
            </a:r>
          </a:p>
          <a:p>
            <a:pPr lvl="1"/>
            <a:r>
              <a:rPr lang="en-US" sz="1800" dirty="0"/>
              <a:t>Easy-to-use—no need to be a technical or creative genius to be remembered as the unique self that you are</a:t>
            </a:r>
          </a:p>
          <a:p>
            <a:pPr lvl="1"/>
            <a:r>
              <a:rPr lang="en-US" sz="1800" dirty="0" err="1"/>
              <a:t>AIand</a:t>
            </a:r>
            <a:r>
              <a:rPr lang="en-US" sz="1800" dirty="0"/>
              <a:t> Template-assistance for introspection</a:t>
            </a:r>
          </a:p>
          <a:p>
            <a:pPr lvl="1"/>
            <a:r>
              <a:rPr lang="en-US" sz="1800" dirty="0"/>
              <a:t>*** Compare with curation request to LinkedIn: Articulate the inherent value (as competitive with career)</a:t>
            </a:r>
          </a:p>
          <a:p>
            <a:pPr lvl="2"/>
            <a:r>
              <a:rPr lang="en-US" sz="1400" dirty="0"/>
              <a:t>Gamification for digital natives?</a:t>
            </a:r>
          </a:p>
          <a:p>
            <a:r>
              <a:rPr lang="en-US" sz="2600" dirty="0"/>
              <a:t>For Humanity</a:t>
            </a:r>
          </a:p>
          <a:p>
            <a:pPr lvl="1"/>
            <a:r>
              <a:rPr lang="en-US" sz="1800" dirty="0"/>
              <a:t>Evolution of the mind and consciousness</a:t>
            </a:r>
          </a:p>
          <a:p>
            <a:pPr lvl="1"/>
            <a:r>
              <a:rPr lang="en-US" sz="1800" dirty="0"/>
              <a:t>Foster and encourage global empathy</a:t>
            </a:r>
          </a:p>
          <a:p>
            <a:pPr lvl="1"/>
            <a:r>
              <a:rPr lang="en-US" sz="1800" dirty="0"/>
              <a:t>Comprehensive and accessible memory of itself</a:t>
            </a:r>
          </a:p>
          <a:p>
            <a:pPr lvl="1"/>
            <a:r>
              <a:rPr lang="en-US" sz="1800" dirty="0"/>
              <a:t>Evolving and durable virtual home</a:t>
            </a:r>
          </a:p>
          <a:p>
            <a:pPr lvl="2"/>
            <a:r>
              <a:rPr lang="en-US" sz="1400" dirty="0"/>
              <a:t>Proven emergent technologies for self-expression become assimilated into the platform</a:t>
            </a:r>
          </a:p>
          <a:p>
            <a:pPr lvl="3"/>
            <a:r>
              <a:rPr lang="en-US" sz="1200" dirty="0"/>
              <a:t>Geri, Chatbots, Wearables, Mini-Me, etc.</a:t>
            </a:r>
          </a:p>
        </p:txBody>
      </p:sp>
    </p:spTree>
    <p:extLst>
      <p:ext uri="{BB962C8B-B14F-4D97-AF65-F5344CB8AC3E}">
        <p14:creationId xmlns:p14="http://schemas.microsoft.com/office/powerpoint/2010/main" val="543040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6CEE3F66-2FAF-4F26-A9CA-9B2ACCB1F825}"/>
              </a:ext>
            </a:extLst>
          </p:cNvPr>
          <p:cNvSpPr>
            <a:spLocks noGrp="1"/>
          </p:cNvSpPr>
          <p:nvPr>
            <p:ph type="title"/>
          </p:nvPr>
        </p:nvSpPr>
        <p:spPr>
          <a:xfrm>
            <a:off x="841246" y="673770"/>
            <a:ext cx="3644489" cy="2414488"/>
          </a:xfrm>
          <a:prstGeom prst="rect">
            <a:avLst/>
          </a:prstGeom>
        </p:spPr>
        <p:txBody>
          <a:bodyPr anchor="t">
            <a:normAutofit/>
          </a:bodyPr>
          <a:lstStyle/>
          <a:p>
            <a:r>
              <a:rPr lang="en-US" sz="5400" dirty="0">
                <a:solidFill>
                  <a:srgbClr val="FFFFFF"/>
                </a:solidFill>
              </a:rPr>
              <a:t>Values and Principles</a:t>
            </a:r>
          </a:p>
        </p:txBody>
      </p:sp>
      <p:sp>
        <p:nvSpPr>
          <p:cNvPr id="19" name="Content Placeholder 2">
            <a:extLst>
              <a:ext uri="{FF2B5EF4-FFF2-40B4-BE49-F238E27FC236}">
                <a16:creationId xmlns:a16="http://schemas.microsoft.com/office/drawing/2014/main" id="{552918B8-F2D0-41D5-9E2C-CEBD21D993C6}"/>
              </a:ext>
            </a:extLst>
          </p:cNvPr>
          <p:cNvSpPr>
            <a:spLocks noGrp="1"/>
          </p:cNvSpPr>
          <p:nvPr>
            <p:ph idx="4294967295"/>
          </p:nvPr>
        </p:nvSpPr>
        <p:spPr>
          <a:xfrm>
            <a:off x="6095999" y="282805"/>
            <a:ext cx="5706360" cy="6325386"/>
          </a:xfrm>
          <a:prstGeom prst="rect">
            <a:avLst/>
          </a:prstGeom>
        </p:spPr>
        <p:txBody>
          <a:bodyPr>
            <a:normAutofit fontScale="85000" lnSpcReduction="20000"/>
          </a:bodyPr>
          <a:lstStyle/>
          <a:p>
            <a:r>
              <a:rPr lang="en-US" sz="2200" dirty="0"/>
              <a:t>All contributions of self are accepted</a:t>
            </a:r>
          </a:p>
          <a:p>
            <a:pPr lvl="1"/>
            <a:r>
              <a:rPr lang="en-US" sz="1800" dirty="0"/>
              <a:t>No censors, information moderators</a:t>
            </a:r>
          </a:p>
          <a:p>
            <a:pPr lvl="1"/>
            <a:r>
              <a:rPr lang="en-US" sz="1800" dirty="0"/>
              <a:t>Cannot censor material (possibly access, as required)</a:t>
            </a:r>
          </a:p>
          <a:p>
            <a:r>
              <a:rPr lang="en-US" sz="2200" dirty="0"/>
              <a:t>(Data) Dignity, right and equality of every human</a:t>
            </a:r>
          </a:p>
          <a:p>
            <a:pPr lvl="1"/>
            <a:r>
              <a:rPr lang="en-US" sz="1800" dirty="0"/>
              <a:t>Consent-focused</a:t>
            </a:r>
          </a:p>
          <a:p>
            <a:pPr lvl="1"/>
            <a:r>
              <a:rPr lang="en-US" sz="1800" dirty="0"/>
              <a:t>Right to show</a:t>
            </a:r>
          </a:p>
          <a:p>
            <a:pPr lvl="1"/>
            <a:r>
              <a:rPr lang="en-US" sz="1800" dirty="0"/>
              <a:t>Right to be seen/not seen</a:t>
            </a:r>
          </a:p>
          <a:p>
            <a:r>
              <a:rPr lang="en-US" sz="2200" dirty="0"/>
              <a:t>No barrier to entry</a:t>
            </a:r>
          </a:p>
          <a:p>
            <a:pPr lvl="1"/>
            <a:r>
              <a:rPr lang="en-US" sz="1800" dirty="0"/>
              <a:t>Free</a:t>
            </a:r>
          </a:p>
          <a:p>
            <a:pPr lvl="1"/>
            <a:r>
              <a:rPr lang="en-US" sz="1800" dirty="0"/>
              <a:t>Ubiquitous</a:t>
            </a:r>
          </a:p>
          <a:p>
            <a:pPr lvl="1"/>
            <a:r>
              <a:rPr lang="en-US" sz="1800" dirty="0"/>
              <a:t>Accessible</a:t>
            </a:r>
          </a:p>
          <a:p>
            <a:r>
              <a:rPr lang="en-US" sz="2200" dirty="0"/>
              <a:t>Encourage Authenticity</a:t>
            </a:r>
          </a:p>
          <a:p>
            <a:pPr lvl="1"/>
            <a:r>
              <a:rPr lang="en-US" sz="1800" dirty="0"/>
              <a:t>Radical honesty/authenticity</a:t>
            </a:r>
          </a:p>
          <a:p>
            <a:pPr lvl="2"/>
            <a:r>
              <a:rPr lang="en-US" sz="1400" dirty="0"/>
              <a:t>Modern digital trails (money, internet usage, </a:t>
            </a:r>
            <a:r>
              <a:rPr lang="en-US" sz="1400" dirty="0" err="1"/>
              <a:t>etc</a:t>
            </a:r>
            <a:r>
              <a:rPr lang="en-US" sz="1400" dirty="0"/>
              <a:t>) are far more revealing than MyLife, yet </a:t>
            </a:r>
            <a:r>
              <a:rPr lang="en-US" sz="1400" i="1" dirty="0"/>
              <a:t>still</a:t>
            </a:r>
            <a:r>
              <a:rPr lang="en-US" sz="1400" dirty="0"/>
              <a:t>; a lie is a beacon in a sea </a:t>
            </a:r>
            <a:r>
              <a:rPr lang="en-US" sz="1400"/>
              <a:t>of truths</a:t>
            </a:r>
            <a:endParaRPr lang="en-US" sz="1400" i="1" dirty="0"/>
          </a:p>
          <a:p>
            <a:pPr lvl="1"/>
            <a:r>
              <a:rPr lang="en-US" sz="1800" dirty="0"/>
              <a:t>Transparency in the pursuit of one’s identity</a:t>
            </a:r>
          </a:p>
          <a:p>
            <a:pPr lvl="2"/>
            <a:r>
              <a:rPr lang="en-US" sz="1400" dirty="0"/>
              <a:t>You’re only fooling yourself</a:t>
            </a:r>
          </a:p>
          <a:p>
            <a:r>
              <a:rPr lang="en-US" sz="2200" dirty="0"/>
              <a:t>Organizational “Radical” Transparency</a:t>
            </a:r>
          </a:p>
          <a:p>
            <a:r>
              <a:rPr lang="en-US" sz="2200" i="1" dirty="0"/>
              <a:t>Interconnected Humanity is a Better Humanity</a:t>
            </a:r>
          </a:p>
          <a:p>
            <a:pPr lvl="1"/>
            <a:r>
              <a:rPr lang="en-US" sz="1800" dirty="0"/>
              <a:t>More empathetic</a:t>
            </a:r>
          </a:p>
          <a:p>
            <a:pPr lvl="1"/>
            <a:r>
              <a:rPr lang="en-US" sz="1800" dirty="0"/>
              <a:t>More introspective</a:t>
            </a:r>
          </a:p>
          <a:p>
            <a:pPr lvl="1"/>
            <a:r>
              <a:rPr lang="en-US" sz="1800" dirty="0"/>
              <a:t>Shared experiences and history</a:t>
            </a:r>
          </a:p>
          <a:p>
            <a:r>
              <a:rPr lang="en-US" sz="2200" dirty="0"/>
              <a:t>Protect personal security of information</a:t>
            </a:r>
          </a:p>
          <a:p>
            <a:pPr lvl="1"/>
            <a:r>
              <a:rPr lang="en-US" sz="1800" dirty="0"/>
              <a:t>Hacking, Access, Traceability, etc.</a:t>
            </a:r>
            <a:endParaRPr lang="en-US" sz="2200" dirty="0"/>
          </a:p>
        </p:txBody>
      </p:sp>
    </p:spTree>
    <p:extLst>
      <p:ext uri="{BB962C8B-B14F-4D97-AF65-F5344CB8AC3E}">
        <p14:creationId xmlns:p14="http://schemas.microsoft.com/office/powerpoint/2010/main" val="2584375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40957FB-7F46-45FB-FFA0-7F7170C06CC7}"/>
              </a:ext>
            </a:extLst>
          </p:cNvPr>
          <p:cNvSpPr>
            <a:spLocks noGrp="1" noRot="1" noMove="1" noResize="1" noEditPoints="1" noAdjustHandles="1" noChangeArrowheads="1" noChangeShapeType="1"/>
          </p:cNvSpPr>
          <p:nvPr/>
        </p:nvSpPr>
        <p:spPr>
          <a:xfrm>
            <a:off x="6066221" y="-22840"/>
            <a:ext cx="6096000" cy="5244464"/>
          </a:xfrm>
          <a:prstGeom prst="rect">
            <a:avLst/>
          </a:prstGeom>
          <a:solidFill>
            <a:srgbClr val="C00000">
              <a:alpha val="47000"/>
            </a:srgbClr>
          </a:solidFill>
          <a:ln w="44450">
            <a:solidFill>
              <a:schemeClr val="bg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182880" rIns="182880" bIns="91440"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Internal MyLife Environment </a:t>
            </a:r>
          </a:p>
        </p:txBody>
      </p:sp>
      <p:sp>
        <p:nvSpPr>
          <p:cNvPr id="12" name="Rectangle 11">
            <a:extLst>
              <a:ext uri="{FF2B5EF4-FFF2-40B4-BE49-F238E27FC236}">
                <a16:creationId xmlns:a16="http://schemas.microsoft.com/office/drawing/2014/main" id="{47805925-306F-3526-688F-85BB325A31CE}"/>
              </a:ext>
            </a:extLst>
          </p:cNvPr>
          <p:cNvSpPr>
            <a:spLocks noGrp="1" noRot="1" noMove="1" noResize="1" noEditPoints="1" noAdjustHandles="1" noChangeArrowheads="1" noChangeShapeType="1"/>
          </p:cNvSpPr>
          <p:nvPr/>
        </p:nvSpPr>
        <p:spPr>
          <a:xfrm>
            <a:off x="0" y="0"/>
            <a:ext cx="6096000" cy="5244464"/>
          </a:xfrm>
          <a:prstGeom prst="rect">
            <a:avLst/>
          </a:prstGeom>
          <a:solidFill>
            <a:schemeClr val="accent1">
              <a:alpha val="47000"/>
            </a:schemeClr>
          </a:solidFill>
          <a:ln w="44450">
            <a:solidFill>
              <a:schemeClr val="bg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External HRP Ecosystem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white"/>
                </a:solidFill>
                <a:effectLst/>
                <a:uLnTx/>
                <a:uFillTx/>
                <a:latin typeface="Calibri" panose="020F0502020204030204"/>
                <a:ea typeface="+mn-ea"/>
                <a:cs typeface="+mn-cs"/>
              </a:rPr>
              <a:t>Separate plan for non-?</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2" name="Rectangle 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E27BAED4-1C62-7F33-424B-DAC77DDE032C}"/>
              </a:ext>
            </a:extLst>
          </p:cNvPr>
          <p:cNvSpPr>
            <a:spLocks noGrp="1" noRot="1" noMove="1" noResize="1" noEditPoints="1" noAdjustHandles="1" noChangeArrowheads="1" noChangeShapeType="1"/>
          </p:cNvSpPr>
          <p:nvPr/>
        </p:nvSpPr>
        <p:spPr>
          <a:xfrm>
            <a:off x="3925220" y="419100"/>
            <a:ext cx="4275128" cy="4285908"/>
          </a:xfrm>
          <a:prstGeom prst="ellipse">
            <a:avLst/>
          </a:prstGeom>
          <a:solidFill>
            <a:srgbClr val="7030A0">
              <a:alpha val="52000"/>
            </a:srgbClr>
          </a:solidFill>
          <a:ln>
            <a:solidFill>
              <a:schemeClr val="bg1"/>
            </a:solidFill>
          </a:ln>
        </p:spPr>
        <p:style>
          <a:lnRef idx="0">
            <a:scrgbClr r="0" g="0" b="0"/>
          </a:lnRef>
          <a:fillRef idx="0">
            <a:scrgbClr r="0" g="0" b="0"/>
          </a:fillRef>
          <a:effectRef idx="0">
            <a:scrgbClr r="0" g="0" b="0"/>
          </a:effectRef>
          <a:fontRef idx="minor">
            <a:schemeClr val="lt1"/>
          </a:fontRef>
        </p:style>
        <p:txBody>
          <a:bodyPr wrap="none"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EE3F66-2FAF-4F26-A9CA-9B2ACCB1F82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Critical Key: Personal and personal state data</a:t>
            </a:r>
          </a:p>
        </p:txBody>
      </p:sp>
      <p:cxnSp>
        <p:nvCxnSpPr>
          <p:cNvPr id="83" name="Straight Connector 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14AB52C-7A8D-A6C2-006F-B57942089BB1}"/>
              </a:ext>
            </a:extLst>
          </p:cNvPr>
          <p:cNvSpPr/>
          <p:nvPr/>
        </p:nvSpPr>
        <p:spPr>
          <a:xfrm>
            <a:off x="5270067" y="1774728"/>
            <a:ext cx="1585436" cy="1585434"/>
          </a:xfrm>
          <a:prstGeom prst="ellipse">
            <a:avLst/>
          </a:prstGeom>
          <a:gradFill flip="none" rotWithShape="1">
            <a:gsLst>
              <a:gs pos="64000">
                <a:srgbClr val="7030A0">
                  <a:shade val="30000"/>
                  <a:satMod val="115000"/>
                </a:srgbClr>
              </a:gs>
              <a:gs pos="44000">
                <a:srgbClr val="7030A0">
                  <a:shade val="67500"/>
                  <a:satMod val="115000"/>
                </a:srgbClr>
              </a:gs>
            </a:gsLst>
            <a:path path="circle">
              <a:fillToRect l="50000" t="50000" r="50000" b="50000"/>
            </a:path>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MyLife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API Service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F5281A23-F4A4-777B-6BBD-C20228B28785}"/>
              </a:ext>
            </a:extLst>
          </p:cNvPr>
          <p:cNvSpPr/>
          <p:nvPr/>
        </p:nvSpPr>
        <p:spPr>
          <a:xfrm>
            <a:off x="158852" y="1042462"/>
            <a:ext cx="1432924" cy="3918158"/>
          </a:xfrm>
          <a:prstGeom prst="rect">
            <a:avLst/>
          </a:prstGeom>
          <a:solidFill>
            <a:schemeClr val="accent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External HRP Ecosystem Application</a:t>
            </a:r>
          </a:p>
        </p:txBody>
      </p:sp>
      <p:cxnSp>
        <p:nvCxnSpPr>
          <p:cNvPr id="18" name="Straight Arrow Connector 17">
            <a:extLst>
              <a:ext uri="{FF2B5EF4-FFF2-40B4-BE49-F238E27FC236}">
                <a16:creationId xmlns:a16="http://schemas.microsoft.com/office/drawing/2014/main" id="{B217E6E9-1C6F-17F7-EEC0-216EE3A3DBC4}"/>
              </a:ext>
            </a:extLst>
          </p:cNvPr>
          <p:cNvCxnSpPr>
            <a:cxnSpLocks/>
          </p:cNvCxnSpPr>
          <p:nvPr/>
        </p:nvCxnSpPr>
        <p:spPr>
          <a:xfrm flipH="1">
            <a:off x="1621152" y="1507536"/>
            <a:ext cx="2585088" cy="0"/>
          </a:xfrm>
          <a:prstGeom prst="straightConnector1">
            <a:avLst/>
          </a:prstGeom>
          <a:ln w="5715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247B815-AE6A-A813-2A70-D5C739D696BF}"/>
              </a:ext>
            </a:extLst>
          </p:cNvPr>
          <p:cNvSpPr txBox="1"/>
          <p:nvPr/>
        </p:nvSpPr>
        <p:spPr>
          <a:xfrm>
            <a:off x="1714472" y="1037084"/>
            <a:ext cx="10597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Request: </a:t>
            </a:r>
          </a:p>
        </p:txBody>
      </p:sp>
      <p:sp>
        <p:nvSpPr>
          <p:cNvPr id="26" name="Oval 25">
            <a:extLst>
              <a:ext uri="{FF2B5EF4-FFF2-40B4-BE49-F238E27FC236}">
                <a16:creationId xmlns:a16="http://schemas.microsoft.com/office/drawing/2014/main" id="{F187B7B7-CDBA-697E-6C04-3BCC86F0DD3F}"/>
              </a:ext>
            </a:extLst>
          </p:cNvPr>
          <p:cNvSpPr/>
          <p:nvPr/>
        </p:nvSpPr>
        <p:spPr>
          <a:xfrm>
            <a:off x="5828148" y="2834640"/>
            <a:ext cx="535703" cy="535702"/>
          </a:xfrm>
          <a:prstGeom prst="ellipse">
            <a:avLst/>
          </a:prstGeom>
          <a:gradFill flip="none" rotWithShape="1">
            <a:gsLst>
              <a:gs pos="12000">
                <a:schemeClr val="accent5">
                  <a:lumMod val="89000"/>
                </a:schemeClr>
              </a:gs>
              <a:gs pos="48000">
                <a:schemeClr val="accent5">
                  <a:lumMod val="75000"/>
                </a:schemeClr>
              </a:gs>
              <a:gs pos="83000">
                <a:srgbClr val="002060"/>
              </a:gs>
            </a:gsLst>
            <a:path path="circle">
              <a:fillToRect l="50000" t="50000" r="50000" b="50000"/>
            </a:path>
            <a:tileRect/>
          </a:gra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panose="020F0502020204030204"/>
                <a:ea typeface="+mn-ea"/>
                <a:cs typeface="+mn-cs"/>
              </a:rPr>
              <a:t>MyLife</a:t>
            </a:r>
          </a:p>
        </p:txBody>
      </p:sp>
      <p:sp>
        <p:nvSpPr>
          <p:cNvPr id="31" name="Rectangle 30">
            <a:extLst>
              <a:ext uri="{FF2B5EF4-FFF2-40B4-BE49-F238E27FC236}">
                <a16:creationId xmlns:a16="http://schemas.microsoft.com/office/drawing/2014/main" id="{8416CBB8-B08A-76D0-E468-A3560EF7A90B}"/>
              </a:ext>
            </a:extLst>
          </p:cNvPr>
          <p:cNvSpPr/>
          <p:nvPr/>
        </p:nvSpPr>
        <p:spPr>
          <a:xfrm>
            <a:off x="4328936" y="1237753"/>
            <a:ext cx="1224677" cy="412442"/>
          </a:xfrm>
          <a:prstGeom prst="rect">
            <a:avLst/>
          </a:prstGeom>
          <a:solidFill>
            <a:schemeClr val="accent4">
              <a:lumMod val="40000"/>
              <a:lumOff val="60000"/>
            </a:schemeClr>
          </a:solid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Authenticate</a:t>
            </a:r>
          </a:p>
        </p:txBody>
      </p:sp>
      <p:sp>
        <p:nvSpPr>
          <p:cNvPr id="34" name="Rectangle 33">
            <a:extLst>
              <a:ext uri="{FF2B5EF4-FFF2-40B4-BE49-F238E27FC236}">
                <a16:creationId xmlns:a16="http://schemas.microsoft.com/office/drawing/2014/main" id="{497123C2-C8A0-EEE3-3ACB-ED5A8DD9FDF6}"/>
              </a:ext>
            </a:extLst>
          </p:cNvPr>
          <p:cNvSpPr/>
          <p:nvPr/>
        </p:nvSpPr>
        <p:spPr>
          <a:xfrm>
            <a:off x="2151462" y="1724296"/>
            <a:ext cx="1340012" cy="608861"/>
          </a:xfrm>
          <a:prstGeom prst="rect">
            <a:avLst/>
          </a:prstGeom>
          <a:ln/>
        </p:spPr>
        <p:style>
          <a:lnRef idx="1">
            <a:schemeClr val="dk1"/>
          </a:lnRef>
          <a:fillRef idx="3">
            <a:schemeClr val="dk1"/>
          </a:fillRef>
          <a:effectRef idx="2">
            <a:schemeClr val="dk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Subject to API Gateway Rules</a:t>
            </a:r>
          </a:p>
        </p:txBody>
      </p:sp>
      <p:sp>
        <p:nvSpPr>
          <p:cNvPr id="40" name="Oval 39">
            <a:extLst>
              <a:ext uri="{FF2B5EF4-FFF2-40B4-BE49-F238E27FC236}">
                <a16:creationId xmlns:a16="http://schemas.microsoft.com/office/drawing/2014/main" id="{0858B84F-9F6D-0476-A769-2AD1A30FC7A6}"/>
              </a:ext>
            </a:extLst>
          </p:cNvPr>
          <p:cNvSpPr/>
          <p:nvPr/>
        </p:nvSpPr>
        <p:spPr>
          <a:xfrm>
            <a:off x="6467486" y="1163651"/>
            <a:ext cx="597411" cy="560645"/>
          </a:xfrm>
          <a:prstGeom prst="ellipse">
            <a:avLst/>
          </a:prstGeom>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App</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2B230EAB-716D-6376-DFA4-A36314DF99DE}"/>
              </a:ext>
            </a:extLst>
          </p:cNvPr>
          <p:cNvSpPr/>
          <p:nvPr/>
        </p:nvSpPr>
        <p:spPr>
          <a:xfrm>
            <a:off x="4964053" y="123303"/>
            <a:ext cx="872834" cy="872834"/>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git/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npm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8" name="Straight Arrow Connector 47">
            <a:extLst>
              <a:ext uri="{FF2B5EF4-FFF2-40B4-BE49-F238E27FC236}">
                <a16:creationId xmlns:a16="http://schemas.microsoft.com/office/drawing/2014/main" id="{AC7353AC-CF88-5519-8084-32E0E5997FF4}"/>
              </a:ext>
            </a:extLst>
          </p:cNvPr>
          <p:cNvCxnSpPr>
            <a:cxnSpLocks/>
            <a:stCxn id="40" idx="2"/>
            <a:endCxn id="31" idx="3"/>
          </p:cNvCxnSpPr>
          <p:nvPr/>
        </p:nvCxnSpPr>
        <p:spPr>
          <a:xfrm flipH="1">
            <a:off x="5553613" y="1443974"/>
            <a:ext cx="913873" cy="0"/>
          </a:xfrm>
          <a:prstGeom prst="straightConnector1">
            <a:avLst/>
          </a:prstGeom>
          <a:ln w="254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BFC1BB-1B0B-0E09-001E-41E33DE32741}"/>
              </a:ext>
            </a:extLst>
          </p:cNvPr>
          <p:cNvCxnSpPr>
            <a:cxnSpLocks/>
            <a:stCxn id="47" idx="6"/>
            <a:endCxn id="63" idx="1"/>
          </p:cNvCxnSpPr>
          <p:nvPr/>
        </p:nvCxnSpPr>
        <p:spPr>
          <a:xfrm>
            <a:off x="5836887" y="559720"/>
            <a:ext cx="2635773" cy="846696"/>
          </a:xfrm>
          <a:prstGeom prst="straightConnector1">
            <a:avLst/>
          </a:prstGeom>
          <a:ln w="25400">
            <a:solidFill>
              <a:schemeClr val="accent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1" name="Flowchart: Magnetic Disk 100">
            <a:extLst>
              <a:ext uri="{FF2B5EF4-FFF2-40B4-BE49-F238E27FC236}">
                <a16:creationId xmlns:a16="http://schemas.microsoft.com/office/drawing/2014/main" id="{FF050B9A-1F04-200F-9D4B-EFB6ABB9803F}"/>
              </a:ext>
            </a:extLst>
          </p:cNvPr>
          <p:cNvSpPr/>
          <p:nvPr/>
        </p:nvSpPr>
        <p:spPr>
          <a:xfrm>
            <a:off x="10988942" y="1012705"/>
            <a:ext cx="1059434" cy="801297"/>
          </a:xfrm>
          <a:prstGeom prst="flowChartMagneticDisk">
            <a:avLst/>
          </a:prstGeom>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EcoSystem</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 DB</a:t>
            </a:r>
          </a:p>
        </p:txBody>
      </p:sp>
      <p:cxnSp>
        <p:nvCxnSpPr>
          <p:cNvPr id="56" name="Straight Arrow Connector 55">
            <a:extLst>
              <a:ext uri="{FF2B5EF4-FFF2-40B4-BE49-F238E27FC236}">
                <a16:creationId xmlns:a16="http://schemas.microsoft.com/office/drawing/2014/main" id="{ACE3644B-C54E-97A4-E87F-4F8CEE9155A0}"/>
              </a:ext>
            </a:extLst>
          </p:cNvPr>
          <p:cNvCxnSpPr>
            <a:cxnSpLocks/>
            <a:stCxn id="47" idx="2"/>
            <a:endCxn id="4" idx="0"/>
          </p:cNvCxnSpPr>
          <p:nvPr/>
        </p:nvCxnSpPr>
        <p:spPr>
          <a:xfrm flipH="1">
            <a:off x="875314" y="559720"/>
            <a:ext cx="4088739" cy="482742"/>
          </a:xfrm>
          <a:prstGeom prst="straightConnector1">
            <a:avLst/>
          </a:prstGeom>
          <a:ln w="25400">
            <a:solidFill>
              <a:schemeClr val="accent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3019A4C-6508-3E82-0357-A1B237DB28AE}"/>
              </a:ext>
            </a:extLst>
          </p:cNvPr>
          <p:cNvSpPr/>
          <p:nvPr/>
        </p:nvSpPr>
        <p:spPr>
          <a:xfrm>
            <a:off x="8472660" y="1080257"/>
            <a:ext cx="1585436" cy="652317"/>
          </a:xfrm>
          <a:prstGeom prst="rect">
            <a:avLst/>
          </a:prstGeom>
          <a:solidFill>
            <a:schemeClr val="accent4">
              <a:lumMod val="40000"/>
              <a:lumOff val="60000"/>
            </a:schemeClr>
          </a:solid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EcoSystem</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System</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Agent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1" name="Straight Arrow Connector 70">
            <a:extLst>
              <a:ext uri="{FF2B5EF4-FFF2-40B4-BE49-F238E27FC236}">
                <a16:creationId xmlns:a16="http://schemas.microsoft.com/office/drawing/2014/main" id="{ABDA2723-84B1-0DA8-6FF4-7C8DD88570F0}"/>
              </a:ext>
            </a:extLst>
          </p:cNvPr>
          <p:cNvCxnSpPr>
            <a:cxnSpLocks/>
            <a:stCxn id="63" idx="1"/>
            <a:endCxn id="40" idx="6"/>
          </p:cNvCxnSpPr>
          <p:nvPr/>
        </p:nvCxnSpPr>
        <p:spPr>
          <a:xfrm flipH="1">
            <a:off x="7064897" y="1406416"/>
            <a:ext cx="1407763" cy="37558"/>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73EB8810-A7F2-8681-1F21-CE51663C3B23}"/>
              </a:ext>
            </a:extLst>
          </p:cNvPr>
          <p:cNvSpPr txBox="1"/>
          <p:nvPr/>
        </p:nvSpPr>
        <p:spPr>
          <a:xfrm>
            <a:off x="8184013" y="533461"/>
            <a:ext cx="3742839"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AI-Agents sniff for macro-trends in malfeasance and irregular app usage patterns, et al.</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9" name="Group 88">
            <a:extLst>
              <a:ext uri="{FF2B5EF4-FFF2-40B4-BE49-F238E27FC236}">
                <a16:creationId xmlns:a16="http://schemas.microsoft.com/office/drawing/2014/main" id="{D7BC3DCB-8F4D-23F1-AC50-492001FC6C75}"/>
              </a:ext>
            </a:extLst>
          </p:cNvPr>
          <p:cNvGrpSpPr/>
          <p:nvPr/>
        </p:nvGrpSpPr>
        <p:grpSpPr>
          <a:xfrm>
            <a:off x="7134833" y="65594"/>
            <a:ext cx="1072916" cy="901103"/>
            <a:chOff x="7134833" y="65594"/>
            <a:chExt cx="1072916" cy="901103"/>
          </a:xfrm>
        </p:grpSpPr>
        <p:sp>
          <p:nvSpPr>
            <p:cNvPr id="9" name="Oval 8">
              <a:extLst>
                <a:ext uri="{FF2B5EF4-FFF2-40B4-BE49-F238E27FC236}">
                  <a16:creationId xmlns:a16="http://schemas.microsoft.com/office/drawing/2014/main" id="{5E875443-3F83-D849-9CF4-5FA8AF429C2A}"/>
                </a:ext>
              </a:extLst>
            </p:cNvPr>
            <p:cNvSpPr/>
            <p:nvPr/>
          </p:nvSpPr>
          <p:spPr>
            <a:xfrm>
              <a:off x="7526963" y="65594"/>
              <a:ext cx="680786" cy="680786"/>
            </a:xfrm>
            <a:prstGeom prst="ellipse">
              <a:avLst/>
            </a:prstGeom>
            <a:gradFill>
              <a:gsLst>
                <a:gs pos="0">
                  <a:schemeClr val="accent3">
                    <a:lumMod val="110000"/>
                    <a:satMod val="105000"/>
                    <a:tint val="67000"/>
                  </a:schemeClr>
                </a:gs>
                <a:gs pos="100000">
                  <a:srgbClr val="CC99FF"/>
                </a:gs>
              </a:gsLst>
            </a:gra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AI-Agent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solidFill>
                    <a:prstClr val="black"/>
                  </a:solidFill>
                  <a:effectLst/>
                  <a:uLnTx/>
                  <a:uFillTx/>
                  <a:latin typeface="Calibri" panose="020F0502020204030204"/>
                  <a:ea typeface="+mn-ea"/>
                  <a:cs typeface="+mn-cs"/>
                </a:rPr>
                <a:t>System</a:t>
              </a:r>
              <a:r>
                <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rPr>
                <a:t> Agent</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BDDD059B-E0DC-5818-E4F0-7746AC0768B3}"/>
                </a:ext>
              </a:extLst>
            </p:cNvPr>
            <p:cNvCxnSpPr>
              <a:cxnSpLocks/>
              <a:endCxn id="9" idx="3"/>
            </p:cNvCxnSpPr>
            <p:nvPr/>
          </p:nvCxnSpPr>
          <p:spPr>
            <a:xfrm flipV="1">
              <a:off x="7134833" y="646681"/>
              <a:ext cx="491829" cy="320016"/>
            </a:xfrm>
            <a:prstGeom prst="straightConnector1">
              <a:avLst/>
            </a:prstGeom>
            <a:ln w="25400">
              <a:solidFill>
                <a:srgbClr val="CC99FF"/>
              </a:solidFill>
              <a:headEnd type="oval" w="lg" len="lg"/>
              <a:tailEnd type="none"/>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BB71B3E0-6FC5-D07C-D114-430320753285}"/>
              </a:ext>
            </a:extLst>
          </p:cNvPr>
          <p:cNvSpPr txBox="1"/>
          <p:nvPr/>
        </p:nvSpPr>
        <p:spPr>
          <a:xfrm>
            <a:off x="8067340" y="1765028"/>
            <a:ext cx="2427230" cy="4154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Calibri" panose="020F0502020204030204"/>
                <a:ea typeface="+mn-ea"/>
                <a:cs typeface="+mn-cs"/>
              </a:rPr>
              <a:t>If recognized and passes partner security challenges, load into event memory: </a:t>
            </a:r>
            <a:r>
              <a:rPr kumimoji="0" lang="en-US" sz="700" b="0" i="0" u="none" strike="noStrike" kern="1200" cap="none" spc="0" normalizeH="0" baseline="0" noProof="0" dirty="0" err="1">
                <a:ln>
                  <a:noFill/>
                </a:ln>
                <a:solidFill>
                  <a:prstClr val="white"/>
                </a:solidFill>
                <a:effectLst/>
                <a:uLnTx/>
                <a:uFillTx/>
                <a:latin typeface="Calibri" panose="020F0502020204030204"/>
                <a:ea typeface="+mn-ea"/>
                <a:cs typeface="+mn-cs"/>
              </a:rPr>
              <a:t>oPrivileges</a:t>
            </a:r>
            <a:r>
              <a:rPr kumimoji="0" lang="en-US" sz="700" b="0" i="0" u="none" strike="noStrike" kern="1200" cap="none" spc="0" normalizeH="0" baseline="0" noProof="0" dirty="0">
                <a:ln>
                  <a:noFill/>
                </a:ln>
                <a:solidFill>
                  <a:prstClr val="white"/>
                </a:solidFill>
                <a:effectLst/>
                <a:uLnTx/>
                <a:uFillTx/>
                <a:latin typeface="Calibri" panose="020F0502020204030204"/>
                <a:ea typeface="+mn-ea"/>
                <a:cs typeface="+mn-cs"/>
              </a:rPr>
              <a:t>, variable for duration of request to assist validation</a:t>
            </a: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6A0BE528-6BF4-956A-D6CD-F8922723D5BD}"/>
              </a:ext>
            </a:extLst>
          </p:cNvPr>
          <p:cNvCxnSpPr>
            <a:cxnSpLocks/>
          </p:cNvCxnSpPr>
          <p:nvPr/>
        </p:nvCxnSpPr>
        <p:spPr>
          <a:xfrm flipH="1" flipV="1">
            <a:off x="10067662" y="1412540"/>
            <a:ext cx="938389" cy="12655"/>
          </a:xfrm>
          <a:prstGeom prst="straightConnector1">
            <a:avLst/>
          </a:prstGeom>
          <a:ln w="254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458F176F-97EC-D186-56BF-63D292F1FE53}"/>
              </a:ext>
            </a:extLst>
          </p:cNvPr>
          <p:cNvSpPr/>
          <p:nvPr/>
        </p:nvSpPr>
        <p:spPr>
          <a:xfrm>
            <a:off x="10244267" y="1698849"/>
            <a:ext cx="680786" cy="680786"/>
          </a:xfrm>
          <a:prstGeom prst="ellipse">
            <a:avLst/>
          </a:prstGeom>
          <a:gradFill>
            <a:gsLst>
              <a:gs pos="0">
                <a:srgbClr val="CC99FF"/>
              </a:gs>
              <a:gs pos="100000">
                <a:schemeClr val="accent3">
                  <a:lumMod val="105000"/>
                  <a:satMod val="109000"/>
                  <a:tint val="81000"/>
                </a:schemeClr>
              </a:gs>
            </a:gsLst>
          </a:gra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AI-Agent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solidFill>
                  <a:prstClr val="black"/>
                </a:solidFill>
                <a:effectLst/>
                <a:uLnTx/>
                <a:uFillTx/>
                <a:latin typeface="Calibri" panose="020F0502020204030204"/>
                <a:ea typeface="+mn-ea"/>
                <a:cs typeface="+mn-cs"/>
              </a:rPr>
              <a:t>System</a:t>
            </a:r>
            <a:r>
              <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rPr>
              <a:t> Agent</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2" name="Straight Arrow Connector 91">
            <a:extLst>
              <a:ext uri="{FF2B5EF4-FFF2-40B4-BE49-F238E27FC236}">
                <a16:creationId xmlns:a16="http://schemas.microsoft.com/office/drawing/2014/main" id="{88D7178C-DD61-B994-59DD-FC95B6037AE9}"/>
              </a:ext>
            </a:extLst>
          </p:cNvPr>
          <p:cNvCxnSpPr>
            <a:cxnSpLocks/>
            <a:endCxn id="91" idx="1"/>
          </p:cNvCxnSpPr>
          <p:nvPr/>
        </p:nvCxnSpPr>
        <p:spPr>
          <a:xfrm>
            <a:off x="10189990" y="1450030"/>
            <a:ext cx="153976" cy="348518"/>
          </a:xfrm>
          <a:prstGeom prst="straightConnector1">
            <a:avLst/>
          </a:prstGeom>
          <a:ln w="25400">
            <a:solidFill>
              <a:srgbClr val="CC99FF"/>
            </a:solidFill>
            <a:headEnd type="oval" w="lg" len="lg"/>
            <a:tailEnd type="none"/>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DD308AA4-613E-CB96-C153-DF0AEA8415BB}"/>
              </a:ext>
            </a:extLst>
          </p:cNvPr>
          <p:cNvSpPr/>
          <p:nvPr/>
        </p:nvSpPr>
        <p:spPr>
          <a:xfrm>
            <a:off x="7252274" y="2244031"/>
            <a:ext cx="597411" cy="560645"/>
          </a:xfrm>
          <a:prstGeom prst="ellipse">
            <a:avLst/>
          </a:prstGeom>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Request</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3" name="Straight Arrow Connector 102">
            <a:extLst>
              <a:ext uri="{FF2B5EF4-FFF2-40B4-BE49-F238E27FC236}">
                <a16:creationId xmlns:a16="http://schemas.microsoft.com/office/drawing/2014/main" id="{B13F5919-ABE6-0A9A-E83D-959EDD007614}"/>
              </a:ext>
            </a:extLst>
          </p:cNvPr>
          <p:cNvCxnSpPr>
            <a:cxnSpLocks/>
            <a:stCxn id="102" idx="7"/>
            <a:endCxn id="63" idx="1"/>
          </p:cNvCxnSpPr>
          <p:nvPr/>
        </p:nvCxnSpPr>
        <p:spPr>
          <a:xfrm flipV="1">
            <a:off x="7762196" y="1406416"/>
            <a:ext cx="710464" cy="919720"/>
          </a:xfrm>
          <a:prstGeom prst="straightConnector1">
            <a:avLst/>
          </a:prstGeom>
          <a:ln w="254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B57C7363-3514-6399-C0B6-FEBB427029F6}"/>
              </a:ext>
            </a:extLst>
          </p:cNvPr>
          <p:cNvSpPr/>
          <p:nvPr/>
        </p:nvSpPr>
        <p:spPr>
          <a:xfrm>
            <a:off x="7114878" y="3050786"/>
            <a:ext cx="597411" cy="560645"/>
          </a:xfrm>
          <a:prstGeom prst="ellipse">
            <a:avLst/>
          </a:prstGeom>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Session</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Oval 107">
            <a:extLst>
              <a:ext uri="{FF2B5EF4-FFF2-40B4-BE49-F238E27FC236}">
                <a16:creationId xmlns:a16="http://schemas.microsoft.com/office/drawing/2014/main" id="{451DD0E7-D729-75C6-7C9B-B4F07AB27683}"/>
              </a:ext>
            </a:extLst>
          </p:cNvPr>
          <p:cNvSpPr/>
          <p:nvPr/>
        </p:nvSpPr>
        <p:spPr>
          <a:xfrm>
            <a:off x="6608608" y="3754597"/>
            <a:ext cx="597411" cy="560645"/>
          </a:xfrm>
          <a:prstGeom prst="ellipse">
            <a:avLst/>
          </a:prstGeom>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User</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47E4FCDD-FD33-6520-A76E-ADA3029EEE90}"/>
              </a:ext>
            </a:extLst>
          </p:cNvPr>
          <p:cNvSpPr txBox="1"/>
          <p:nvPr/>
        </p:nvSpPr>
        <p:spPr>
          <a:xfrm>
            <a:off x="7246103" y="6222062"/>
            <a:ext cx="4117395"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Member AI-Agents sniff for data requests and potential manipulations (like redundant ; also manages access to data pools (own app, personal MyLife bio, other apps) – i.e., who’s </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askin</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10" name="Straight Arrow Connector 109">
            <a:extLst>
              <a:ext uri="{FF2B5EF4-FFF2-40B4-BE49-F238E27FC236}">
                <a16:creationId xmlns:a16="http://schemas.microsoft.com/office/drawing/2014/main" id="{CFC6E6F6-5DCA-12AB-7FDC-9562E0561D7B}"/>
              </a:ext>
            </a:extLst>
          </p:cNvPr>
          <p:cNvCxnSpPr>
            <a:cxnSpLocks/>
            <a:stCxn id="117" idx="1"/>
            <a:endCxn id="102" idx="6"/>
          </p:cNvCxnSpPr>
          <p:nvPr/>
        </p:nvCxnSpPr>
        <p:spPr>
          <a:xfrm flipH="1">
            <a:off x="7849685" y="2522314"/>
            <a:ext cx="655167" cy="2040"/>
          </a:xfrm>
          <a:prstGeom prst="straightConnector1">
            <a:avLst/>
          </a:prstGeom>
          <a:ln w="254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7B89E44B-F1A9-4B4C-ED8F-54A0CCE9EC3F}"/>
              </a:ext>
            </a:extLst>
          </p:cNvPr>
          <p:cNvSpPr/>
          <p:nvPr/>
        </p:nvSpPr>
        <p:spPr>
          <a:xfrm>
            <a:off x="11040421" y="2010584"/>
            <a:ext cx="680786" cy="680786"/>
          </a:xfrm>
          <a:prstGeom prst="ellipse">
            <a:avLst/>
          </a:prstGeom>
          <a:gradFill>
            <a:gsLst>
              <a:gs pos="0">
                <a:schemeClr val="accent6">
                  <a:lumMod val="60000"/>
                  <a:lumOff val="40000"/>
                </a:schemeClr>
              </a:gs>
              <a:gs pos="100000">
                <a:schemeClr val="accent3">
                  <a:lumMod val="105000"/>
                  <a:satMod val="109000"/>
                  <a:tint val="81000"/>
                </a:schemeClr>
              </a:gs>
            </a:gsLst>
          </a:gra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AI-Agent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solidFill>
                  <a:prstClr val="black"/>
                </a:solidFill>
                <a:effectLst/>
                <a:uLnTx/>
                <a:uFillTx/>
                <a:latin typeface="Calibri" panose="020F0502020204030204"/>
                <a:ea typeface="+mn-ea"/>
                <a:cs typeface="+mn-cs"/>
              </a:rPr>
              <a:t>System</a:t>
            </a:r>
            <a:r>
              <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rPr>
              <a:t> Agent</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14" name="Straight Arrow Connector 113">
            <a:extLst>
              <a:ext uri="{FF2B5EF4-FFF2-40B4-BE49-F238E27FC236}">
                <a16:creationId xmlns:a16="http://schemas.microsoft.com/office/drawing/2014/main" id="{17D7595D-1989-B0BA-9824-457E6865EE82}"/>
              </a:ext>
            </a:extLst>
          </p:cNvPr>
          <p:cNvCxnSpPr>
            <a:cxnSpLocks/>
            <a:stCxn id="108" idx="6"/>
            <a:endCxn id="141" idx="1"/>
          </p:cNvCxnSpPr>
          <p:nvPr/>
        </p:nvCxnSpPr>
        <p:spPr>
          <a:xfrm flipV="1">
            <a:off x="7206019" y="3320379"/>
            <a:ext cx="1301803" cy="714541"/>
          </a:xfrm>
          <a:prstGeom prst="straightConnector1">
            <a:avLst/>
          </a:prstGeom>
          <a:ln w="254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76C02891-806E-56F7-479F-E717517ECBEF}"/>
              </a:ext>
            </a:extLst>
          </p:cNvPr>
          <p:cNvSpPr/>
          <p:nvPr/>
        </p:nvSpPr>
        <p:spPr>
          <a:xfrm>
            <a:off x="8504852" y="2196155"/>
            <a:ext cx="1298401" cy="652317"/>
          </a:xfrm>
          <a:prstGeom prst="rect">
            <a:avLst/>
          </a:prstGeom>
          <a:gradFill>
            <a:gsLst>
              <a:gs pos="0">
                <a:srgbClr val="CC99FF"/>
              </a:gs>
              <a:gs pos="100000">
                <a:schemeClr val="accent3">
                  <a:lumMod val="105000"/>
                  <a:satMod val="109000"/>
                  <a:tint val="81000"/>
                </a:schemeClr>
              </a:gs>
            </a:gsLst>
          </a:gradFill>
          <a:ln w="31750">
            <a:solidFill>
              <a:schemeClr val="accent4">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Request AI-Agent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Validate request based on </a:t>
            </a:r>
            <a:r>
              <a:rPr kumimoji="0" lang="en-US" sz="900" b="1" i="0" u="none" strike="noStrike" kern="1200" cap="none" spc="0" normalizeH="0" baseline="0" noProof="0" dirty="0" err="1">
                <a:ln>
                  <a:noFill/>
                </a:ln>
                <a:solidFill>
                  <a:prstClr val="black"/>
                </a:solidFill>
                <a:effectLst/>
                <a:uLnTx/>
                <a:uFillTx/>
                <a:latin typeface="Calibri" panose="020F0502020204030204"/>
                <a:ea typeface="+mn-ea"/>
                <a:cs typeface="+mn-cs"/>
              </a:rPr>
              <a:t>oPrivileges</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9" name="Straight Arrow Connector 128">
            <a:extLst>
              <a:ext uri="{FF2B5EF4-FFF2-40B4-BE49-F238E27FC236}">
                <a16:creationId xmlns:a16="http://schemas.microsoft.com/office/drawing/2014/main" id="{E28D0440-F34C-B9C2-62C4-C2E05B053CBA}"/>
              </a:ext>
            </a:extLst>
          </p:cNvPr>
          <p:cNvCxnSpPr>
            <a:cxnSpLocks/>
            <a:endCxn id="113" idx="1"/>
          </p:cNvCxnSpPr>
          <p:nvPr/>
        </p:nvCxnSpPr>
        <p:spPr>
          <a:xfrm>
            <a:off x="10655650" y="1441925"/>
            <a:ext cx="484470" cy="668358"/>
          </a:xfrm>
          <a:prstGeom prst="straightConnector1">
            <a:avLst/>
          </a:prstGeom>
          <a:ln w="25400">
            <a:solidFill>
              <a:schemeClr val="accent6">
                <a:lumMod val="60000"/>
                <a:lumOff val="40000"/>
              </a:schemeClr>
            </a:solidFill>
            <a:headEnd type="oval" w="lg" len="lg"/>
            <a:tailEnd type="non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CA2913ED-DA97-8C6C-F00E-966DA28380D4}"/>
              </a:ext>
            </a:extLst>
          </p:cNvPr>
          <p:cNvSpPr txBox="1"/>
          <p:nvPr/>
        </p:nvSpPr>
        <p:spPr>
          <a:xfrm>
            <a:off x="9796868" y="2525383"/>
            <a:ext cx="211555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Calibri" panose="020F0502020204030204"/>
                <a:ea typeface="+mn-ea"/>
                <a:cs typeface="+mn-cs"/>
              </a:rPr>
              <a:t>And possibly an early sniff at user’s relation with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Calibri" panose="020F0502020204030204"/>
                <a:ea typeface="+mn-ea"/>
                <a:cs typeface="+mn-cs"/>
              </a:rPr>
              <a:t>Run certain validation agents in parallel that can be</a:t>
            </a: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34" name="Straight Arrow Connector 133">
            <a:extLst>
              <a:ext uri="{FF2B5EF4-FFF2-40B4-BE49-F238E27FC236}">
                <a16:creationId xmlns:a16="http://schemas.microsoft.com/office/drawing/2014/main" id="{FBCBBA59-8303-5A07-A490-B981B16B79AF}"/>
              </a:ext>
            </a:extLst>
          </p:cNvPr>
          <p:cNvCxnSpPr>
            <a:cxnSpLocks/>
            <a:stCxn id="117" idx="1"/>
            <a:endCxn id="107" idx="6"/>
          </p:cNvCxnSpPr>
          <p:nvPr/>
        </p:nvCxnSpPr>
        <p:spPr>
          <a:xfrm flipH="1">
            <a:off x="7712289" y="2522314"/>
            <a:ext cx="792563" cy="808795"/>
          </a:xfrm>
          <a:prstGeom prst="straightConnector1">
            <a:avLst/>
          </a:prstGeom>
          <a:ln w="254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F96E7BA8-22BC-7473-3F11-057930F74AB1}"/>
              </a:ext>
            </a:extLst>
          </p:cNvPr>
          <p:cNvCxnSpPr>
            <a:cxnSpLocks/>
            <a:stCxn id="141" idx="1"/>
            <a:endCxn id="107" idx="6"/>
          </p:cNvCxnSpPr>
          <p:nvPr/>
        </p:nvCxnSpPr>
        <p:spPr>
          <a:xfrm flipH="1">
            <a:off x="7712289" y="3320379"/>
            <a:ext cx="795533" cy="10730"/>
          </a:xfrm>
          <a:prstGeom prst="straightConnector1">
            <a:avLst/>
          </a:prstGeom>
          <a:ln w="254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93194019-B827-19C4-6B20-B178440F96EB}"/>
              </a:ext>
            </a:extLst>
          </p:cNvPr>
          <p:cNvSpPr/>
          <p:nvPr/>
        </p:nvSpPr>
        <p:spPr>
          <a:xfrm>
            <a:off x="8507822" y="2994220"/>
            <a:ext cx="2062623" cy="652317"/>
          </a:xfrm>
          <a:prstGeom prst="rect">
            <a:avLst/>
          </a:prstGeom>
          <a:gradFill>
            <a:gsLst>
              <a:gs pos="0">
                <a:srgbClr val="CC99FF"/>
              </a:gs>
              <a:gs pos="100000">
                <a:schemeClr val="accent3">
                  <a:lumMod val="105000"/>
                  <a:satMod val="109000"/>
                  <a:tint val="81000"/>
                </a:schemeClr>
              </a:gs>
            </a:gsLst>
          </a:gradFill>
          <a:ln w="31750">
            <a:solidFill>
              <a:schemeClr val="accent4">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Session AI-Agent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Validate and create or warm/open session-identified datasets</a:t>
            </a:r>
          </a:p>
        </p:txBody>
      </p:sp>
      <p:cxnSp>
        <p:nvCxnSpPr>
          <p:cNvPr id="150" name="Straight Arrow Connector 149">
            <a:extLst>
              <a:ext uri="{FF2B5EF4-FFF2-40B4-BE49-F238E27FC236}">
                <a16:creationId xmlns:a16="http://schemas.microsoft.com/office/drawing/2014/main" id="{0DB92650-DA99-A6E9-0EC8-40DAF881C706}"/>
              </a:ext>
            </a:extLst>
          </p:cNvPr>
          <p:cNvCxnSpPr>
            <a:cxnSpLocks/>
            <a:stCxn id="152" idx="1"/>
            <a:endCxn id="108" idx="6"/>
          </p:cNvCxnSpPr>
          <p:nvPr/>
        </p:nvCxnSpPr>
        <p:spPr>
          <a:xfrm flipH="1" flipV="1">
            <a:off x="7206019" y="4034920"/>
            <a:ext cx="1276206" cy="4400"/>
          </a:xfrm>
          <a:prstGeom prst="straightConnector1">
            <a:avLst/>
          </a:prstGeom>
          <a:ln w="254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8F350824-1EC2-A774-CF82-5C78327BE037}"/>
              </a:ext>
            </a:extLst>
          </p:cNvPr>
          <p:cNvSpPr/>
          <p:nvPr/>
        </p:nvSpPr>
        <p:spPr>
          <a:xfrm>
            <a:off x="8482225" y="3713161"/>
            <a:ext cx="2088219" cy="652317"/>
          </a:xfrm>
          <a:prstGeom prst="rect">
            <a:avLst/>
          </a:prstGeom>
          <a:solidFill>
            <a:schemeClr val="accent4">
              <a:lumMod val="40000"/>
              <a:lumOff val="60000"/>
            </a:schemeClr>
          </a:solid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Member (data) 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System</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Agent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6" name="Flowchart: Magnetic Disk 155">
            <a:extLst>
              <a:ext uri="{FF2B5EF4-FFF2-40B4-BE49-F238E27FC236}">
                <a16:creationId xmlns:a16="http://schemas.microsoft.com/office/drawing/2014/main" id="{EAD712D8-C1BF-F252-9DDF-8062D729DC3D}"/>
              </a:ext>
            </a:extLst>
          </p:cNvPr>
          <p:cNvSpPr/>
          <p:nvPr/>
        </p:nvSpPr>
        <p:spPr>
          <a:xfrm>
            <a:off x="11042265" y="3626743"/>
            <a:ext cx="1059434" cy="801297"/>
          </a:xfrm>
          <a:prstGeom prst="flowChartMagneticDisk">
            <a:avLst/>
          </a:prstGeom>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Mongo-saved state package</a:t>
            </a:r>
          </a:p>
        </p:txBody>
      </p:sp>
      <p:cxnSp>
        <p:nvCxnSpPr>
          <p:cNvPr id="157" name="Straight Arrow Connector 156">
            <a:extLst>
              <a:ext uri="{FF2B5EF4-FFF2-40B4-BE49-F238E27FC236}">
                <a16:creationId xmlns:a16="http://schemas.microsoft.com/office/drawing/2014/main" id="{669FBEC7-1363-DF70-9BDC-D0D282645A3B}"/>
              </a:ext>
            </a:extLst>
          </p:cNvPr>
          <p:cNvCxnSpPr>
            <a:cxnSpLocks/>
            <a:stCxn id="156" idx="2"/>
          </p:cNvCxnSpPr>
          <p:nvPr/>
        </p:nvCxnSpPr>
        <p:spPr>
          <a:xfrm flipH="1">
            <a:off x="10584660" y="4027392"/>
            <a:ext cx="457605" cy="7527"/>
          </a:xfrm>
          <a:prstGeom prst="straightConnector1">
            <a:avLst/>
          </a:prstGeom>
          <a:ln w="2540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87A792FA-23F9-C667-7DCF-21F68846DAE3}"/>
              </a:ext>
            </a:extLst>
          </p:cNvPr>
          <p:cNvSpPr/>
          <p:nvPr/>
        </p:nvSpPr>
        <p:spPr>
          <a:xfrm>
            <a:off x="10494570" y="4405204"/>
            <a:ext cx="680786" cy="680786"/>
          </a:xfrm>
          <a:prstGeom prst="ellipse">
            <a:avLst/>
          </a:prstGeom>
          <a:gradFill>
            <a:gsLst>
              <a:gs pos="0">
                <a:schemeClr val="accent6">
                  <a:lumMod val="60000"/>
                  <a:lumOff val="40000"/>
                </a:schemeClr>
              </a:gs>
              <a:gs pos="100000">
                <a:schemeClr val="accent3">
                  <a:lumMod val="105000"/>
                  <a:satMod val="109000"/>
                  <a:tint val="81000"/>
                </a:schemeClr>
              </a:gs>
            </a:gsLst>
          </a:gra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AI-Agent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solidFill>
                  <a:prstClr val="black"/>
                </a:solidFill>
                <a:effectLst/>
                <a:uLnTx/>
                <a:uFillTx/>
                <a:latin typeface="Calibri" panose="020F0502020204030204"/>
                <a:ea typeface="+mn-ea"/>
                <a:cs typeface="+mn-cs"/>
              </a:rPr>
              <a:t>System</a:t>
            </a:r>
            <a:r>
              <a:rPr kumimoji="0" lang="en-US" sz="400" b="0" i="0" u="none" strike="noStrike" kern="1200" cap="none" spc="0" normalizeH="0" baseline="0" noProof="0" dirty="0">
                <a:ln>
                  <a:noFill/>
                </a:ln>
                <a:solidFill>
                  <a:prstClr val="black"/>
                </a:solidFill>
                <a:effectLst/>
                <a:uLnTx/>
                <a:uFillTx/>
                <a:latin typeface="Calibri" panose="020F0502020204030204"/>
                <a:ea typeface="+mn-ea"/>
                <a:cs typeface="+mn-cs"/>
              </a:rPr>
              <a:t> Agent</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61" name="Straight Arrow Connector 160">
            <a:extLst>
              <a:ext uri="{FF2B5EF4-FFF2-40B4-BE49-F238E27FC236}">
                <a16:creationId xmlns:a16="http://schemas.microsoft.com/office/drawing/2014/main" id="{280CC03B-C86B-23D9-26EB-C6495A0FF90B}"/>
              </a:ext>
            </a:extLst>
          </p:cNvPr>
          <p:cNvCxnSpPr>
            <a:cxnSpLocks/>
            <a:endCxn id="160" idx="0"/>
          </p:cNvCxnSpPr>
          <p:nvPr/>
        </p:nvCxnSpPr>
        <p:spPr>
          <a:xfrm>
            <a:off x="10776447" y="4034919"/>
            <a:ext cx="58516" cy="370285"/>
          </a:xfrm>
          <a:prstGeom prst="straightConnector1">
            <a:avLst/>
          </a:prstGeom>
          <a:ln w="25400">
            <a:solidFill>
              <a:schemeClr val="accent6">
                <a:lumMod val="60000"/>
                <a:lumOff val="40000"/>
              </a:schemeClr>
            </a:solidFill>
            <a:headEnd type="oval" w="lg" len="lg"/>
            <a:tailEnd type="non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E4208E05-6F2D-DFAF-11C0-891FA6793FBE}"/>
              </a:ext>
            </a:extLst>
          </p:cNvPr>
          <p:cNvSpPr txBox="1"/>
          <p:nvPr/>
        </p:nvSpPr>
        <p:spPr>
          <a:xfrm>
            <a:off x="3042459" y="4490222"/>
            <a:ext cx="6118166"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MyLife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Remote Access Layer</a:t>
            </a:r>
          </a:p>
        </p:txBody>
      </p:sp>
      <p:sp>
        <p:nvSpPr>
          <p:cNvPr id="167" name="Rectangle 166">
            <a:extLst>
              <a:ext uri="{FF2B5EF4-FFF2-40B4-BE49-F238E27FC236}">
                <a16:creationId xmlns:a16="http://schemas.microsoft.com/office/drawing/2014/main" id="{29D98CFF-E861-F1EE-3C08-DC6B87130528}"/>
              </a:ext>
            </a:extLst>
          </p:cNvPr>
          <p:cNvSpPr/>
          <p:nvPr/>
        </p:nvSpPr>
        <p:spPr>
          <a:xfrm>
            <a:off x="4082212" y="2824802"/>
            <a:ext cx="1224677" cy="412442"/>
          </a:xfrm>
          <a:prstGeom prst="rect">
            <a:avLst/>
          </a:prstGeom>
          <a:solidFill>
            <a:schemeClr val="accent4">
              <a:lumMod val="40000"/>
              <a:lumOff val="60000"/>
            </a:schemeClr>
          </a:solid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Response</a:t>
            </a:r>
          </a:p>
        </p:txBody>
      </p:sp>
      <p:cxnSp>
        <p:nvCxnSpPr>
          <p:cNvPr id="168" name="Straight Arrow Connector 167">
            <a:extLst>
              <a:ext uri="{FF2B5EF4-FFF2-40B4-BE49-F238E27FC236}">
                <a16:creationId xmlns:a16="http://schemas.microsoft.com/office/drawing/2014/main" id="{864B5C6F-0CBF-BAD4-A0C5-BAFB06B39AA4}"/>
              </a:ext>
            </a:extLst>
          </p:cNvPr>
          <p:cNvCxnSpPr>
            <a:cxnSpLocks/>
            <a:stCxn id="4" idx="3"/>
            <a:endCxn id="167" idx="1"/>
          </p:cNvCxnSpPr>
          <p:nvPr/>
        </p:nvCxnSpPr>
        <p:spPr>
          <a:xfrm>
            <a:off x="1591776" y="3001541"/>
            <a:ext cx="2490436" cy="29482"/>
          </a:xfrm>
          <a:prstGeom prst="straightConnector1">
            <a:avLst/>
          </a:prstGeom>
          <a:ln w="5715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74" name="Oval 173">
            <a:extLst>
              <a:ext uri="{FF2B5EF4-FFF2-40B4-BE49-F238E27FC236}">
                <a16:creationId xmlns:a16="http://schemas.microsoft.com/office/drawing/2014/main" id="{70802D0A-F70E-8F81-7ACD-1073AD9AF181}"/>
              </a:ext>
            </a:extLst>
          </p:cNvPr>
          <p:cNvSpPr/>
          <p:nvPr/>
        </p:nvSpPr>
        <p:spPr>
          <a:xfrm>
            <a:off x="4827967" y="3461386"/>
            <a:ext cx="987957" cy="927156"/>
          </a:xfrm>
          <a:prstGeom prst="ellipse">
            <a:avLst/>
          </a:prstGeom>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Build and Validate Response</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5" name="TextBox 174">
            <a:extLst>
              <a:ext uri="{FF2B5EF4-FFF2-40B4-BE49-F238E27FC236}">
                <a16:creationId xmlns:a16="http://schemas.microsoft.com/office/drawing/2014/main" id="{7628B24F-82B8-79D7-A980-82946A46E75A}"/>
              </a:ext>
            </a:extLst>
          </p:cNvPr>
          <p:cNvSpPr txBox="1"/>
          <p:nvPr/>
        </p:nvSpPr>
        <p:spPr>
          <a:xfrm>
            <a:off x="1896357" y="4114455"/>
            <a:ext cx="3056691"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In complex procedures and remote functions, validate response will get complicated and run through a number of events and agents</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2235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82" name="Rectangle 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EE3F66-2FAF-4F26-A9CA-9B2ACCB1F82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rPr>
              <a:t>experienceEnd</a:t>
            </a:r>
            <a:r>
              <a:rPr lang="en-US" sz="3600" dirty="0">
                <a:solidFill>
                  <a:schemeClr val="tx1">
                    <a:lumMod val="85000"/>
                    <a:lumOff val="15000"/>
                  </a:schemeClr>
                </a:solidFill>
              </a:rPr>
              <a:t>() [external initiation]</a:t>
            </a:r>
          </a:p>
        </p:txBody>
      </p:sp>
      <p:cxnSp>
        <p:nvCxnSpPr>
          <p:cNvPr id="83" name="Straight Connector 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A68B488E-B4A9-DF6B-DA56-2792818C2E7E}"/>
              </a:ext>
            </a:extLst>
          </p:cNvPr>
          <p:cNvGrpSpPr/>
          <p:nvPr/>
        </p:nvGrpSpPr>
        <p:grpSpPr>
          <a:xfrm>
            <a:off x="698932" y="361644"/>
            <a:ext cx="1224677" cy="4860982"/>
            <a:chOff x="698932" y="383482"/>
            <a:chExt cx="1224677" cy="4860982"/>
          </a:xfrm>
        </p:grpSpPr>
        <p:sp>
          <p:nvSpPr>
            <p:cNvPr id="6" name="Rectangle 5">
              <a:extLst>
                <a:ext uri="{FF2B5EF4-FFF2-40B4-BE49-F238E27FC236}">
                  <a16:creationId xmlns:a16="http://schemas.microsoft.com/office/drawing/2014/main" id="{114DBA2F-68EB-6F36-FAB1-6191D4E10B51}"/>
                </a:ext>
              </a:extLst>
            </p:cNvPr>
            <p:cNvSpPr/>
            <p:nvPr/>
          </p:nvSpPr>
          <p:spPr>
            <a:xfrm>
              <a:off x="698932" y="383482"/>
              <a:ext cx="1224677" cy="412442"/>
            </a:xfrm>
            <a:prstGeom prst="rect">
              <a:avLst/>
            </a:prstGeom>
            <a:solidFill>
              <a:schemeClr val="accent4">
                <a:lumMod val="40000"/>
                <a:lumOff val="60000"/>
              </a:schemeClr>
            </a:solid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frontend</a:t>
              </a:r>
            </a:p>
          </p:txBody>
        </p:sp>
        <p:cxnSp>
          <p:nvCxnSpPr>
            <p:cNvPr id="7" name="Straight Arrow Connector 6">
              <a:extLst>
                <a:ext uri="{FF2B5EF4-FFF2-40B4-BE49-F238E27FC236}">
                  <a16:creationId xmlns:a16="http://schemas.microsoft.com/office/drawing/2014/main" id="{36352079-F668-ADC8-F91C-4217F63EE3AE}"/>
                </a:ext>
              </a:extLst>
            </p:cNvPr>
            <p:cNvCxnSpPr>
              <a:cxnSpLocks/>
              <a:endCxn id="6" idx="2"/>
            </p:cNvCxnSpPr>
            <p:nvPr/>
          </p:nvCxnSpPr>
          <p:spPr>
            <a:xfrm flipV="1">
              <a:off x="1311271" y="795924"/>
              <a:ext cx="0" cy="4448540"/>
            </a:xfrm>
            <a:prstGeom prst="straightConnector1">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41" name="Group 40">
            <a:extLst>
              <a:ext uri="{FF2B5EF4-FFF2-40B4-BE49-F238E27FC236}">
                <a16:creationId xmlns:a16="http://schemas.microsoft.com/office/drawing/2014/main" id="{9AD4A108-8E1A-34C7-DC42-C33C2C76B632}"/>
              </a:ext>
            </a:extLst>
          </p:cNvPr>
          <p:cNvGrpSpPr/>
          <p:nvPr/>
        </p:nvGrpSpPr>
        <p:grpSpPr>
          <a:xfrm>
            <a:off x="2040867" y="361644"/>
            <a:ext cx="1224677" cy="4855599"/>
            <a:chOff x="2537892" y="383482"/>
            <a:chExt cx="1224677" cy="4855599"/>
          </a:xfrm>
        </p:grpSpPr>
        <p:sp>
          <p:nvSpPr>
            <p:cNvPr id="33" name="Rectangle 32">
              <a:extLst>
                <a:ext uri="{FF2B5EF4-FFF2-40B4-BE49-F238E27FC236}">
                  <a16:creationId xmlns:a16="http://schemas.microsoft.com/office/drawing/2014/main" id="{A7AFB6EF-C58F-DF8B-314D-BA5639199C3C}"/>
                </a:ext>
              </a:extLst>
            </p:cNvPr>
            <p:cNvSpPr/>
            <p:nvPr/>
          </p:nvSpPr>
          <p:spPr>
            <a:xfrm>
              <a:off x="2537892" y="383482"/>
              <a:ext cx="1224677" cy="412442"/>
            </a:xfrm>
            <a:prstGeom prst="rect">
              <a:avLst/>
            </a:prstGeom>
            <a:solidFill>
              <a:schemeClr val="accent4">
                <a:lumMod val="40000"/>
                <a:lumOff val="60000"/>
              </a:schemeClr>
            </a:solid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routes</a:t>
              </a:r>
            </a:p>
          </p:txBody>
        </p:sp>
        <p:cxnSp>
          <p:nvCxnSpPr>
            <p:cNvPr id="37" name="Straight Arrow Connector 36">
              <a:extLst>
                <a:ext uri="{FF2B5EF4-FFF2-40B4-BE49-F238E27FC236}">
                  <a16:creationId xmlns:a16="http://schemas.microsoft.com/office/drawing/2014/main" id="{87E6F249-853D-C6EF-7042-A465FD1B2033}"/>
                </a:ext>
              </a:extLst>
            </p:cNvPr>
            <p:cNvCxnSpPr>
              <a:cxnSpLocks/>
              <a:endCxn id="33" idx="2"/>
            </p:cNvCxnSpPr>
            <p:nvPr/>
          </p:nvCxnSpPr>
          <p:spPr>
            <a:xfrm flipV="1">
              <a:off x="3150231" y="795924"/>
              <a:ext cx="0" cy="4443157"/>
            </a:xfrm>
            <a:prstGeom prst="straightConnector1">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43" name="Group 42">
            <a:extLst>
              <a:ext uri="{FF2B5EF4-FFF2-40B4-BE49-F238E27FC236}">
                <a16:creationId xmlns:a16="http://schemas.microsoft.com/office/drawing/2014/main" id="{BBF14700-2E9D-000F-2C59-53044129AB0F}"/>
              </a:ext>
            </a:extLst>
          </p:cNvPr>
          <p:cNvGrpSpPr/>
          <p:nvPr/>
        </p:nvGrpSpPr>
        <p:grpSpPr>
          <a:xfrm>
            <a:off x="3382802" y="361644"/>
            <a:ext cx="1224677" cy="4860982"/>
            <a:chOff x="698932" y="383482"/>
            <a:chExt cx="1224677" cy="4860982"/>
          </a:xfrm>
        </p:grpSpPr>
        <p:sp>
          <p:nvSpPr>
            <p:cNvPr id="44" name="Rectangle 43">
              <a:extLst>
                <a:ext uri="{FF2B5EF4-FFF2-40B4-BE49-F238E27FC236}">
                  <a16:creationId xmlns:a16="http://schemas.microsoft.com/office/drawing/2014/main" id="{74F24091-E0E1-7DF3-F07F-5996E5FBC02D}"/>
                </a:ext>
              </a:extLst>
            </p:cNvPr>
            <p:cNvSpPr/>
            <p:nvPr/>
          </p:nvSpPr>
          <p:spPr>
            <a:xfrm>
              <a:off x="698932" y="383482"/>
              <a:ext cx="1224677" cy="412442"/>
            </a:xfrm>
            <a:prstGeom prst="rect">
              <a:avLst/>
            </a:prstGeom>
            <a:solidFill>
              <a:schemeClr val="accent4">
                <a:lumMod val="40000"/>
                <a:lumOff val="60000"/>
              </a:schemeClr>
            </a:solid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session</a:t>
              </a:r>
            </a:p>
          </p:txBody>
        </p:sp>
        <p:cxnSp>
          <p:nvCxnSpPr>
            <p:cNvPr id="45" name="Straight Arrow Connector 44">
              <a:extLst>
                <a:ext uri="{FF2B5EF4-FFF2-40B4-BE49-F238E27FC236}">
                  <a16:creationId xmlns:a16="http://schemas.microsoft.com/office/drawing/2014/main" id="{239CC84D-3810-7AEB-02D7-7BA1A77248C9}"/>
                </a:ext>
              </a:extLst>
            </p:cNvPr>
            <p:cNvCxnSpPr>
              <a:cxnSpLocks/>
              <a:endCxn id="44" idx="2"/>
            </p:cNvCxnSpPr>
            <p:nvPr/>
          </p:nvCxnSpPr>
          <p:spPr>
            <a:xfrm flipV="1">
              <a:off x="1311271" y="795924"/>
              <a:ext cx="0" cy="4448540"/>
            </a:xfrm>
            <a:prstGeom prst="straightConnector1">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46" name="Group 45">
            <a:extLst>
              <a:ext uri="{FF2B5EF4-FFF2-40B4-BE49-F238E27FC236}">
                <a16:creationId xmlns:a16="http://schemas.microsoft.com/office/drawing/2014/main" id="{8765C42F-C006-DF94-622B-7B90303021E4}"/>
              </a:ext>
            </a:extLst>
          </p:cNvPr>
          <p:cNvGrpSpPr/>
          <p:nvPr/>
        </p:nvGrpSpPr>
        <p:grpSpPr>
          <a:xfrm>
            <a:off x="4724736" y="361644"/>
            <a:ext cx="1224677" cy="4860982"/>
            <a:chOff x="698932" y="383482"/>
            <a:chExt cx="1224677" cy="4860982"/>
          </a:xfrm>
        </p:grpSpPr>
        <p:sp>
          <p:nvSpPr>
            <p:cNvPr id="49" name="Rectangle 48">
              <a:extLst>
                <a:ext uri="{FF2B5EF4-FFF2-40B4-BE49-F238E27FC236}">
                  <a16:creationId xmlns:a16="http://schemas.microsoft.com/office/drawing/2014/main" id="{B59D1E18-2BAF-9B19-2A3B-55817824CA6E}"/>
                </a:ext>
              </a:extLst>
            </p:cNvPr>
            <p:cNvSpPr/>
            <p:nvPr/>
          </p:nvSpPr>
          <p:spPr>
            <a:xfrm>
              <a:off x="698932" y="383482"/>
              <a:ext cx="1224677" cy="412442"/>
            </a:xfrm>
            <a:prstGeom prst="rect">
              <a:avLst/>
            </a:prstGeom>
            <a:solidFill>
              <a:schemeClr val="accent4">
                <a:lumMod val="40000"/>
                <a:lumOff val="60000"/>
              </a:schemeClr>
            </a:solid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avatar</a:t>
              </a:r>
            </a:p>
          </p:txBody>
        </p:sp>
        <p:cxnSp>
          <p:nvCxnSpPr>
            <p:cNvPr id="50" name="Straight Arrow Connector 49">
              <a:extLst>
                <a:ext uri="{FF2B5EF4-FFF2-40B4-BE49-F238E27FC236}">
                  <a16:creationId xmlns:a16="http://schemas.microsoft.com/office/drawing/2014/main" id="{CFA3E7E0-EF7A-BC5F-4C70-2F76DD9DE8B8}"/>
                </a:ext>
              </a:extLst>
            </p:cNvPr>
            <p:cNvCxnSpPr>
              <a:cxnSpLocks/>
              <a:endCxn id="49" idx="2"/>
            </p:cNvCxnSpPr>
            <p:nvPr/>
          </p:nvCxnSpPr>
          <p:spPr>
            <a:xfrm flipV="1">
              <a:off x="1311271" y="795924"/>
              <a:ext cx="0" cy="4448540"/>
            </a:xfrm>
            <a:prstGeom prst="straightConnector1">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1" name="Group 50">
            <a:extLst>
              <a:ext uri="{FF2B5EF4-FFF2-40B4-BE49-F238E27FC236}">
                <a16:creationId xmlns:a16="http://schemas.microsoft.com/office/drawing/2014/main" id="{5305C7C1-6B3C-B1B4-A5CC-2C660B5C5A91}"/>
              </a:ext>
            </a:extLst>
          </p:cNvPr>
          <p:cNvGrpSpPr/>
          <p:nvPr/>
        </p:nvGrpSpPr>
        <p:grpSpPr>
          <a:xfrm>
            <a:off x="6066670" y="361644"/>
            <a:ext cx="1224677" cy="4860982"/>
            <a:chOff x="698932" y="383482"/>
            <a:chExt cx="1224677" cy="4860982"/>
          </a:xfrm>
        </p:grpSpPr>
        <p:sp>
          <p:nvSpPr>
            <p:cNvPr id="52" name="Rectangle 51">
              <a:extLst>
                <a:ext uri="{FF2B5EF4-FFF2-40B4-BE49-F238E27FC236}">
                  <a16:creationId xmlns:a16="http://schemas.microsoft.com/office/drawing/2014/main" id="{3E42917F-8149-732B-930F-D65D3FE5473A}"/>
                </a:ext>
              </a:extLst>
            </p:cNvPr>
            <p:cNvSpPr/>
            <p:nvPr/>
          </p:nvSpPr>
          <p:spPr>
            <a:xfrm>
              <a:off x="698932" y="383482"/>
              <a:ext cx="1224677" cy="412442"/>
            </a:xfrm>
            <a:prstGeom prst="rect">
              <a:avLst/>
            </a:prstGeom>
            <a:solidFill>
              <a:schemeClr val="accent4">
                <a:lumMod val="40000"/>
                <a:lumOff val="60000"/>
              </a:schemeClr>
            </a:solid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factory</a:t>
              </a:r>
            </a:p>
          </p:txBody>
        </p:sp>
        <p:cxnSp>
          <p:nvCxnSpPr>
            <p:cNvPr id="54" name="Straight Arrow Connector 53">
              <a:extLst>
                <a:ext uri="{FF2B5EF4-FFF2-40B4-BE49-F238E27FC236}">
                  <a16:creationId xmlns:a16="http://schemas.microsoft.com/office/drawing/2014/main" id="{A85F58B8-85FB-88B2-000C-AACE42D6121C}"/>
                </a:ext>
              </a:extLst>
            </p:cNvPr>
            <p:cNvCxnSpPr>
              <a:cxnSpLocks/>
              <a:endCxn id="52" idx="2"/>
            </p:cNvCxnSpPr>
            <p:nvPr/>
          </p:nvCxnSpPr>
          <p:spPr>
            <a:xfrm flipV="1">
              <a:off x="1311271" y="795924"/>
              <a:ext cx="0" cy="4448540"/>
            </a:xfrm>
            <a:prstGeom prst="straightConnector1">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5" name="Group 54">
            <a:extLst>
              <a:ext uri="{FF2B5EF4-FFF2-40B4-BE49-F238E27FC236}">
                <a16:creationId xmlns:a16="http://schemas.microsoft.com/office/drawing/2014/main" id="{062AD91C-B766-4389-F3D2-93D456464C1D}"/>
              </a:ext>
            </a:extLst>
          </p:cNvPr>
          <p:cNvGrpSpPr/>
          <p:nvPr/>
        </p:nvGrpSpPr>
        <p:grpSpPr>
          <a:xfrm>
            <a:off x="7408604" y="361644"/>
            <a:ext cx="1224677" cy="4860982"/>
            <a:chOff x="698932" y="383482"/>
            <a:chExt cx="1224677" cy="4860982"/>
          </a:xfrm>
        </p:grpSpPr>
        <p:sp>
          <p:nvSpPr>
            <p:cNvPr id="57" name="Rectangle 56">
              <a:extLst>
                <a:ext uri="{FF2B5EF4-FFF2-40B4-BE49-F238E27FC236}">
                  <a16:creationId xmlns:a16="http://schemas.microsoft.com/office/drawing/2014/main" id="{66E9F0BF-B034-E41D-3245-149A50320857}"/>
                </a:ext>
              </a:extLst>
            </p:cNvPr>
            <p:cNvSpPr/>
            <p:nvPr/>
          </p:nvSpPr>
          <p:spPr>
            <a:xfrm>
              <a:off x="698932" y="383482"/>
              <a:ext cx="1224677" cy="412442"/>
            </a:xfrm>
            <a:prstGeom prst="rect">
              <a:avLst/>
            </a:prstGeom>
            <a:solidFill>
              <a:schemeClr val="accent4">
                <a:lumMod val="40000"/>
                <a:lumOff val="60000"/>
              </a:schemeClr>
            </a:solid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dataservices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8" name="Straight Arrow Connector 57">
              <a:extLst>
                <a:ext uri="{FF2B5EF4-FFF2-40B4-BE49-F238E27FC236}">
                  <a16:creationId xmlns:a16="http://schemas.microsoft.com/office/drawing/2014/main" id="{2A8D5A87-5FB5-05F0-CB1C-A9F51E7CDADF}"/>
                </a:ext>
              </a:extLst>
            </p:cNvPr>
            <p:cNvCxnSpPr>
              <a:cxnSpLocks/>
              <a:endCxn id="57" idx="2"/>
            </p:cNvCxnSpPr>
            <p:nvPr/>
          </p:nvCxnSpPr>
          <p:spPr>
            <a:xfrm flipV="1">
              <a:off x="1311271" y="795924"/>
              <a:ext cx="0" cy="4448540"/>
            </a:xfrm>
            <a:prstGeom prst="straightConnector1">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9" name="Group 58">
            <a:extLst>
              <a:ext uri="{FF2B5EF4-FFF2-40B4-BE49-F238E27FC236}">
                <a16:creationId xmlns:a16="http://schemas.microsoft.com/office/drawing/2014/main" id="{4EBCBA43-5380-017F-9A1D-EA5699B96379}"/>
              </a:ext>
            </a:extLst>
          </p:cNvPr>
          <p:cNvGrpSpPr/>
          <p:nvPr/>
        </p:nvGrpSpPr>
        <p:grpSpPr>
          <a:xfrm>
            <a:off x="8750538" y="361644"/>
            <a:ext cx="1224677" cy="4860982"/>
            <a:chOff x="698932" y="383482"/>
            <a:chExt cx="1224677" cy="4860982"/>
          </a:xfrm>
        </p:grpSpPr>
        <p:sp>
          <p:nvSpPr>
            <p:cNvPr id="60" name="Rectangle 59">
              <a:extLst>
                <a:ext uri="{FF2B5EF4-FFF2-40B4-BE49-F238E27FC236}">
                  <a16:creationId xmlns:a16="http://schemas.microsoft.com/office/drawing/2014/main" id="{18927BEB-EEC8-F26B-00FD-4002AF3FFB86}"/>
                </a:ext>
              </a:extLst>
            </p:cNvPr>
            <p:cNvSpPr/>
            <p:nvPr/>
          </p:nvSpPr>
          <p:spPr>
            <a:xfrm>
              <a:off x="698932" y="383482"/>
              <a:ext cx="1224677" cy="412442"/>
            </a:xfrm>
            <a:prstGeom prst="rect">
              <a:avLst/>
            </a:prstGeom>
            <a:solidFill>
              <a:schemeClr val="accent4">
                <a:lumMod val="40000"/>
                <a:lumOff val="60000"/>
              </a:schemeClr>
            </a:solidFill>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datamanager</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1" name="Straight Arrow Connector 60">
              <a:extLst>
                <a:ext uri="{FF2B5EF4-FFF2-40B4-BE49-F238E27FC236}">
                  <a16:creationId xmlns:a16="http://schemas.microsoft.com/office/drawing/2014/main" id="{F64FB697-F649-F720-8553-C0E50922D5E7}"/>
                </a:ext>
              </a:extLst>
            </p:cNvPr>
            <p:cNvCxnSpPr>
              <a:cxnSpLocks/>
              <a:endCxn id="60" idx="2"/>
            </p:cNvCxnSpPr>
            <p:nvPr/>
          </p:nvCxnSpPr>
          <p:spPr>
            <a:xfrm flipV="1">
              <a:off x="1311271" y="795924"/>
              <a:ext cx="0" cy="4448540"/>
            </a:xfrm>
            <a:prstGeom prst="straightConnector1">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62" name="Oval 61">
            <a:extLst>
              <a:ext uri="{FF2B5EF4-FFF2-40B4-BE49-F238E27FC236}">
                <a16:creationId xmlns:a16="http://schemas.microsoft.com/office/drawing/2014/main" id="{1F951EC9-26F8-673D-1CCF-0A6E8398A06F}"/>
              </a:ext>
            </a:extLst>
          </p:cNvPr>
          <p:cNvSpPr/>
          <p:nvPr/>
        </p:nvSpPr>
        <p:spPr>
          <a:xfrm>
            <a:off x="1189351" y="979477"/>
            <a:ext cx="243839" cy="243839"/>
          </a:xfrm>
          <a:prstGeom prst="ellipse">
            <a:avLst/>
          </a:prstGeom>
          <a:gradFill flip="none" rotWithShape="1">
            <a:gsLst>
              <a:gs pos="0">
                <a:schemeClr val="accent2">
                  <a:lumMod val="0"/>
                  <a:lumOff val="100000"/>
                </a:schemeClr>
              </a:gs>
              <a:gs pos="59000">
                <a:schemeClr val="accent2">
                  <a:lumMod val="100000"/>
                </a:schemeClr>
              </a:gs>
            </a:gsLst>
            <a:path path="circle">
              <a:fillToRect l="50000" t="50000" r="50000" b="50000"/>
            </a:path>
            <a:tileRect/>
          </a:gra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9" name="Straight Arrow Connector 68">
            <a:extLst>
              <a:ext uri="{FF2B5EF4-FFF2-40B4-BE49-F238E27FC236}">
                <a16:creationId xmlns:a16="http://schemas.microsoft.com/office/drawing/2014/main" id="{73895A65-BC61-5E55-02FB-8BCCCCDACEE7}"/>
              </a:ext>
            </a:extLst>
          </p:cNvPr>
          <p:cNvCxnSpPr>
            <a:cxnSpLocks/>
            <a:stCxn id="62" idx="6"/>
            <a:endCxn id="73" idx="0"/>
          </p:cNvCxnSpPr>
          <p:nvPr/>
        </p:nvCxnSpPr>
        <p:spPr>
          <a:xfrm>
            <a:off x="1433190" y="1101397"/>
            <a:ext cx="1228435"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70" name="TextBox 69">
            <a:extLst>
              <a:ext uri="{FF2B5EF4-FFF2-40B4-BE49-F238E27FC236}">
                <a16:creationId xmlns:a16="http://schemas.microsoft.com/office/drawing/2014/main" id="{CD6EAF4D-C8CA-A6C0-9F7B-EBCCFB399890}"/>
              </a:ext>
            </a:extLst>
          </p:cNvPr>
          <p:cNvSpPr txBox="1"/>
          <p:nvPr/>
        </p:nvSpPr>
        <p:spPr>
          <a:xfrm>
            <a:off x="1378370" y="1080648"/>
            <a:ext cx="1023037"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E7E6E6"/>
                </a:solidFill>
                <a:effectLst/>
                <a:uLnTx/>
                <a:uFillTx/>
                <a:latin typeface="Calibri" panose="020F0502020204030204"/>
                <a:ea typeface="+mn-ea"/>
                <a:cs typeface="+mn-cs"/>
              </a:rPr>
              <a:t>experienceEnd</a:t>
            </a:r>
            <a:r>
              <a:rPr kumimoji="0" lang="en-US" sz="800" b="0" i="0" u="none" strike="noStrike" kern="1200" cap="none" spc="0" normalizeH="0" baseline="0" noProof="0" dirty="0">
                <a:ln>
                  <a:noFill/>
                </a:ln>
                <a:solidFill>
                  <a:srgbClr val="E7E6E6"/>
                </a:solidFill>
                <a:effectLst/>
                <a:uLnTx/>
                <a:uFillTx/>
                <a:latin typeface="Calibri" panose="020F0502020204030204"/>
                <a:ea typeface="+mn-ea"/>
                <a:cs typeface="+mn-cs"/>
              </a:rPr>
              <a:t>(:</a:t>
            </a:r>
            <a:r>
              <a:rPr kumimoji="0" lang="en-US" sz="800" b="0" i="0" u="none" strike="noStrike" kern="1200" cap="none" spc="0" normalizeH="0" baseline="0" noProof="0" dirty="0" err="1">
                <a:ln>
                  <a:noFill/>
                </a:ln>
                <a:solidFill>
                  <a:srgbClr val="E7E6E6"/>
                </a:solidFill>
                <a:effectLst/>
                <a:uLnTx/>
                <a:uFillTx/>
                <a:latin typeface="Calibri" panose="020F0502020204030204"/>
                <a:ea typeface="+mn-ea"/>
                <a:cs typeface="+mn-cs"/>
              </a:rPr>
              <a:t>eid</a:t>
            </a:r>
            <a:r>
              <a:rPr kumimoji="0" lang="en-US" sz="800" b="0" i="0" u="none" strike="noStrike" kern="1200" cap="none" spc="0" normalizeH="0" baseline="0" noProof="0" dirty="0">
                <a:ln>
                  <a:noFill/>
                </a:ln>
                <a:solidFill>
                  <a:srgbClr val="E7E6E6"/>
                </a:solidFill>
                <a:effectLst/>
                <a:uLnTx/>
                <a:uFillTx/>
                <a:latin typeface="Calibri" panose="020F0502020204030204"/>
                <a:ea typeface="+mn-ea"/>
                <a:cs typeface="+mn-cs"/>
              </a:rPr>
              <a:t>)</a:t>
            </a:r>
          </a:p>
        </p:txBody>
      </p:sp>
      <p:sp>
        <p:nvSpPr>
          <p:cNvPr id="72" name="TextBox 71">
            <a:extLst>
              <a:ext uri="{FF2B5EF4-FFF2-40B4-BE49-F238E27FC236}">
                <a16:creationId xmlns:a16="http://schemas.microsoft.com/office/drawing/2014/main" id="{584AF602-476F-0FAF-15B7-7A7D4B935EB8}"/>
              </a:ext>
            </a:extLst>
          </p:cNvPr>
          <p:cNvSpPr txBox="1"/>
          <p:nvPr/>
        </p:nvSpPr>
        <p:spPr>
          <a:xfrm>
            <a:off x="473300" y="926760"/>
            <a:ext cx="73289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ED7D31">
                    <a:lumMod val="40000"/>
                    <a:lumOff val="60000"/>
                  </a:srgbClr>
                </a:solidFill>
                <a:effectLst/>
                <a:uLnTx/>
                <a:uFillTx/>
                <a:latin typeface="Calibri" panose="020F0502020204030204"/>
                <a:ea typeface="+mn-ea"/>
                <a:cs typeface="+mn-cs"/>
              </a:rPr>
              <a:t>.</a:t>
            </a:r>
            <a:r>
              <a:rPr kumimoji="0" lang="en-US" sz="1100" b="1" i="0" u="none" strike="noStrike" kern="1200" cap="none" spc="0" normalizeH="0" baseline="0" noProof="0" dirty="0" err="1">
                <a:ln>
                  <a:noFill/>
                </a:ln>
                <a:solidFill>
                  <a:srgbClr val="ED7D31">
                    <a:lumMod val="40000"/>
                    <a:lumOff val="60000"/>
                  </a:srgbClr>
                </a:solidFill>
                <a:effectLst/>
                <a:uLnTx/>
                <a:uFillTx/>
                <a:latin typeface="Calibri" panose="020F0502020204030204"/>
                <a:ea typeface="+mn-ea"/>
                <a:cs typeface="+mn-cs"/>
              </a:rPr>
              <a:t>onClick</a:t>
            </a:r>
            <a:r>
              <a:rPr kumimoji="0" lang="en-US" sz="1100" b="1" i="0" u="none" strike="noStrike" kern="1200" cap="none" spc="0" normalizeH="0" baseline="0" noProof="0" dirty="0">
                <a:ln>
                  <a:noFill/>
                </a:ln>
                <a:solidFill>
                  <a:srgbClr val="ED7D31">
                    <a:lumMod val="40000"/>
                    <a:lumOff val="60000"/>
                  </a:srgbClr>
                </a:solidFill>
                <a:effectLst/>
                <a:uLnTx/>
                <a:uFillTx/>
                <a:latin typeface="Calibri" panose="020F0502020204030204"/>
                <a:ea typeface="+mn-ea"/>
                <a:cs typeface="+mn-cs"/>
              </a:rPr>
              <a:t>()</a:t>
            </a:r>
          </a:p>
        </p:txBody>
      </p:sp>
      <p:sp>
        <p:nvSpPr>
          <p:cNvPr id="73" name="Rectangle 72">
            <a:extLst>
              <a:ext uri="{FF2B5EF4-FFF2-40B4-BE49-F238E27FC236}">
                <a16:creationId xmlns:a16="http://schemas.microsoft.com/office/drawing/2014/main" id="{F191F698-7AE7-F727-5411-84936CCFDDEF}"/>
              </a:ext>
            </a:extLst>
          </p:cNvPr>
          <p:cNvSpPr/>
          <p:nvPr/>
        </p:nvSpPr>
        <p:spPr>
          <a:xfrm>
            <a:off x="2548128" y="1101397"/>
            <a:ext cx="226994" cy="3273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4" name="Straight Arrow Connector 73">
            <a:extLst>
              <a:ext uri="{FF2B5EF4-FFF2-40B4-BE49-F238E27FC236}">
                <a16:creationId xmlns:a16="http://schemas.microsoft.com/office/drawing/2014/main" id="{FF627273-D2D9-7FE6-7B0B-13B38AEE8CA5}"/>
              </a:ext>
            </a:extLst>
          </p:cNvPr>
          <p:cNvCxnSpPr>
            <a:cxnSpLocks/>
            <a:stCxn id="73" idx="2"/>
            <a:endCxn id="85" idx="0"/>
          </p:cNvCxnSpPr>
          <p:nvPr/>
        </p:nvCxnSpPr>
        <p:spPr>
          <a:xfrm flipV="1">
            <a:off x="2661625" y="1428696"/>
            <a:ext cx="1325095"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75" name="TextBox 74">
            <a:extLst>
              <a:ext uri="{FF2B5EF4-FFF2-40B4-BE49-F238E27FC236}">
                <a16:creationId xmlns:a16="http://schemas.microsoft.com/office/drawing/2014/main" id="{9D221572-9FCA-B26B-083E-B4A7475B30DB}"/>
              </a:ext>
            </a:extLst>
          </p:cNvPr>
          <p:cNvSpPr txBox="1"/>
          <p:nvPr/>
        </p:nvSpPr>
        <p:spPr>
          <a:xfrm>
            <a:off x="2783540" y="1393751"/>
            <a:ext cx="1023037"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E7E6E6"/>
                </a:solidFill>
                <a:effectLst/>
                <a:uLnTx/>
                <a:uFillTx/>
                <a:latin typeface="Calibri" panose="020F0502020204030204"/>
                <a:ea typeface="+mn-ea"/>
                <a:cs typeface="+mn-cs"/>
              </a:rPr>
              <a:t>experienceEnd</a:t>
            </a:r>
            <a:r>
              <a:rPr kumimoji="0" lang="en-US" sz="800" b="0" i="0" u="none" strike="noStrike" kern="1200" cap="none" spc="0" normalizeH="0" baseline="0" noProof="0" dirty="0">
                <a:ln>
                  <a:noFill/>
                </a:ln>
                <a:solidFill>
                  <a:srgbClr val="E7E6E6"/>
                </a:solidFill>
                <a:effectLst/>
                <a:uLnTx/>
                <a:uFillTx/>
                <a:latin typeface="Calibri" panose="020F0502020204030204"/>
                <a:ea typeface="+mn-ea"/>
                <a:cs typeface="+mn-cs"/>
              </a:rPr>
              <a:t>(:</a:t>
            </a:r>
            <a:r>
              <a:rPr kumimoji="0" lang="en-US" sz="800" b="0" i="0" u="none" strike="noStrike" kern="1200" cap="none" spc="0" normalizeH="0" baseline="0" noProof="0" dirty="0" err="1">
                <a:ln>
                  <a:noFill/>
                </a:ln>
                <a:solidFill>
                  <a:srgbClr val="E7E6E6"/>
                </a:solidFill>
                <a:effectLst/>
                <a:uLnTx/>
                <a:uFillTx/>
                <a:latin typeface="Calibri" panose="020F0502020204030204"/>
                <a:ea typeface="+mn-ea"/>
                <a:cs typeface="+mn-cs"/>
              </a:rPr>
              <a:t>eid</a:t>
            </a:r>
            <a:r>
              <a:rPr kumimoji="0" lang="en-US" sz="800" b="0" i="0" u="none" strike="noStrike" kern="1200" cap="none" spc="0" normalizeH="0" baseline="0" noProof="0" dirty="0">
                <a:ln>
                  <a:noFill/>
                </a:ln>
                <a:solidFill>
                  <a:srgbClr val="E7E6E6"/>
                </a:solidFill>
                <a:effectLst/>
                <a:uLnTx/>
                <a:uFillTx/>
                <a:latin typeface="Calibri" panose="020F0502020204030204"/>
                <a:ea typeface="+mn-ea"/>
                <a:cs typeface="+mn-cs"/>
              </a:rPr>
              <a:t>)</a:t>
            </a:r>
          </a:p>
        </p:txBody>
      </p:sp>
      <p:sp>
        <p:nvSpPr>
          <p:cNvPr id="85" name="Rectangle 84">
            <a:extLst>
              <a:ext uri="{FF2B5EF4-FFF2-40B4-BE49-F238E27FC236}">
                <a16:creationId xmlns:a16="http://schemas.microsoft.com/office/drawing/2014/main" id="{7580BC0C-3172-CFEB-86C2-574B9ABEB0EA}"/>
              </a:ext>
            </a:extLst>
          </p:cNvPr>
          <p:cNvSpPr/>
          <p:nvPr/>
        </p:nvSpPr>
        <p:spPr>
          <a:xfrm>
            <a:off x="3873223" y="1428696"/>
            <a:ext cx="226994" cy="32730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94" name="Straight Arrow Connector 93">
            <a:extLst>
              <a:ext uri="{FF2B5EF4-FFF2-40B4-BE49-F238E27FC236}">
                <a16:creationId xmlns:a16="http://schemas.microsoft.com/office/drawing/2014/main" id="{7C4A6230-D1DD-D0D5-3249-AABEFAF341F1}"/>
              </a:ext>
            </a:extLst>
          </p:cNvPr>
          <p:cNvCxnSpPr>
            <a:cxnSpLocks/>
            <a:stCxn id="85" idx="2"/>
            <a:endCxn id="96" idx="0"/>
          </p:cNvCxnSpPr>
          <p:nvPr/>
        </p:nvCxnSpPr>
        <p:spPr>
          <a:xfrm flipV="1">
            <a:off x="3986720" y="1755995"/>
            <a:ext cx="1350354" cy="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96" name="Rectangle 95">
            <a:extLst>
              <a:ext uri="{FF2B5EF4-FFF2-40B4-BE49-F238E27FC236}">
                <a16:creationId xmlns:a16="http://schemas.microsoft.com/office/drawing/2014/main" id="{E51D50A0-45EA-B5D8-574F-1D97FF036B0E}"/>
              </a:ext>
            </a:extLst>
          </p:cNvPr>
          <p:cNvSpPr/>
          <p:nvPr/>
        </p:nvSpPr>
        <p:spPr>
          <a:xfrm>
            <a:off x="5223577" y="1755995"/>
            <a:ext cx="226994" cy="4568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TextBox 104">
            <a:extLst>
              <a:ext uri="{FF2B5EF4-FFF2-40B4-BE49-F238E27FC236}">
                <a16:creationId xmlns:a16="http://schemas.microsoft.com/office/drawing/2014/main" id="{69D57FF7-414E-62BF-0F4E-D4DA325D4652}"/>
              </a:ext>
            </a:extLst>
          </p:cNvPr>
          <p:cNvSpPr txBox="1"/>
          <p:nvPr/>
        </p:nvSpPr>
        <p:spPr>
          <a:xfrm>
            <a:off x="4124660" y="1765607"/>
            <a:ext cx="1023037"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E7E6E6"/>
                </a:solidFill>
                <a:effectLst/>
                <a:uLnTx/>
                <a:uFillTx/>
                <a:latin typeface="Calibri" panose="020F0502020204030204"/>
                <a:ea typeface="+mn-ea"/>
                <a:cs typeface="+mn-cs"/>
              </a:rPr>
              <a:t>experienceEnd</a:t>
            </a:r>
            <a:r>
              <a:rPr kumimoji="0" lang="en-US" sz="800" b="0" i="0" u="none" strike="noStrike" kern="1200" cap="none" spc="0" normalizeH="0" baseline="0" noProof="0" dirty="0">
                <a:ln>
                  <a:noFill/>
                </a:ln>
                <a:solidFill>
                  <a:srgbClr val="E7E6E6"/>
                </a:solidFill>
                <a:effectLst/>
                <a:uLnTx/>
                <a:uFillTx/>
                <a:latin typeface="Calibri" panose="020F0502020204030204"/>
                <a:ea typeface="+mn-ea"/>
                <a:cs typeface="+mn-cs"/>
              </a:rPr>
              <a:t>(:</a:t>
            </a:r>
            <a:r>
              <a:rPr kumimoji="0" lang="en-US" sz="800" b="0" i="0" u="none" strike="noStrike" kern="1200" cap="none" spc="0" normalizeH="0" baseline="0" noProof="0" dirty="0" err="1">
                <a:ln>
                  <a:noFill/>
                </a:ln>
                <a:solidFill>
                  <a:srgbClr val="E7E6E6"/>
                </a:solidFill>
                <a:effectLst/>
                <a:uLnTx/>
                <a:uFillTx/>
                <a:latin typeface="Calibri" panose="020F0502020204030204"/>
                <a:ea typeface="+mn-ea"/>
                <a:cs typeface="+mn-cs"/>
              </a:rPr>
              <a:t>eid</a:t>
            </a:r>
            <a:r>
              <a:rPr kumimoji="0" lang="en-US" sz="800" b="0" i="0" u="none" strike="noStrike" kern="1200" cap="none" spc="0" normalizeH="0" baseline="0" noProof="0" dirty="0">
                <a:ln>
                  <a:noFill/>
                </a:ln>
                <a:solidFill>
                  <a:srgbClr val="E7E6E6"/>
                </a:solidFill>
                <a:effectLst/>
                <a:uLnTx/>
                <a:uFillTx/>
                <a:latin typeface="Calibri" panose="020F0502020204030204"/>
                <a:ea typeface="+mn-ea"/>
                <a:cs typeface="+mn-cs"/>
              </a:rPr>
              <a:t>)</a:t>
            </a:r>
          </a:p>
        </p:txBody>
      </p:sp>
      <p:sp>
        <p:nvSpPr>
          <p:cNvPr id="106" name="TextBox 105">
            <a:extLst>
              <a:ext uri="{FF2B5EF4-FFF2-40B4-BE49-F238E27FC236}">
                <a16:creationId xmlns:a16="http://schemas.microsoft.com/office/drawing/2014/main" id="{81BE62B4-9910-563D-43D1-E9BBCB7CF806}"/>
              </a:ext>
            </a:extLst>
          </p:cNvPr>
          <p:cNvSpPr txBox="1"/>
          <p:nvPr/>
        </p:nvSpPr>
        <p:spPr>
          <a:xfrm>
            <a:off x="4124660" y="1405943"/>
            <a:ext cx="1049646" cy="338554"/>
          </a:xfrm>
          <a:prstGeom prst="rect">
            <a:avLst/>
          </a:prstGeom>
          <a:noFill/>
        </p:spPr>
        <p:txBody>
          <a:bodyPr wrap="none" rtlCol="0">
            <a:spAutoFit/>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1200" cap="none" spc="0" normalizeH="0" baseline="0" noProof="0" dirty="0">
                <a:ln>
                  <a:noFill/>
                </a:ln>
                <a:solidFill>
                  <a:srgbClr val="70AD47">
                    <a:lumMod val="40000"/>
                    <a:lumOff val="60000"/>
                  </a:srgbClr>
                </a:solidFill>
                <a:effectLst/>
                <a:uLnTx/>
                <a:uFillTx/>
                <a:latin typeface="Calibri" panose="020F0502020204030204"/>
                <a:ea typeface="+mn-ea"/>
                <a:cs typeface="+mn-cs"/>
              </a:rPr>
              <a:t>Try/catch wrapper</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1200" cap="none" spc="0" normalizeH="0" baseline="0" noProof="0" dirty="0">
                <a:ln>
                  <a:noFill/>
                </a:ln>
                <a:solidFill>
                  <a:srgbClr val="70AD47">
                    <a:lumMod val="40000"/>
                    <a:lumOff val="60000"/>
                  </a:srgbClr>
                </a:solidFill>
                <a:effectLst/>
                <a:uLnTx/>
                <a:uFillTx/>
                <a:latin typeface="Calibri" panose="020F0502020204030204"/>
                <a:ea typeface="+mn-ea"/>
                <a:cs typeface="+mn-cs"/>
              </a:rPr>
              <a:t>Locks experience</a:t>
            </a:r>
          </a:p>
        </p:txBody>
      </p:sp>
      <p:sp>
        <p:nvSpPr>
          <p:cNvPr id="111" name="TextBox 110">
            <a:extLst>
              <a:ext uri="{FF2B5EF4-FFF2-40B4-BE49-F238E27FC236}">
                <a16:creationId xmlns:a16="http://schemas.microsoft.com/office/drawing/2014/main" id="{910D7D5A-5453-1C57-1054-EF44BC73EB3B}"/>
              </a:ext>
            </a:extLst>
          </p:cNvPr>
          <p:cNvSpPr txBox="1"/>
          <p:nvPr/>
        </p:nvSpPr>
        <p:spPr>
          <a:xfrm>
            <a:off x="5406893" y="1755995"/>
            <a:ext cx="1312726" cy="461665"/>
          </a:xfrm>
          <a:prstGeom prst="rect">
            <a:avLst/>
          </a:prstGeom>
          <a:noFill/>
        </p:spPr>
        <p:txBody>
          <a:bodyPr wrap="square" rtlCol="0">
            <a:spAutoFit/>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1200" cap="none" spc="0" normalizeH="0" baseline="0" noProof="0" dirty="0">
                <a:ln>
                  <a:noFill/>
                </a:ln>
                <a:solidFill>
                  <a:srgbClr val="70AD47">
                    <a:lumMod val="40000"/>
                    <a:lumOff val="60000"/>
                  </a:srgbClr>
                </a:solidFill>
                <a:effectLst/>
                <a:uLnTx/>
                <a:uFillTx/>
                <a:latin typeface="Calibri" panose="020F0502020204030204"/>
                <a:ea typeface="+mn-ea"/>
                <a:cs typeface="+mn-cs"/>
              </a:rPr>
              <a:t>Validates request</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1200" cap="none" spc="0" normalizeH="0" baseline="0" noProof="0" dirty="0">
                <a:ln>
                  <a:noFill/>
                </a:ln>
                <a:solidFill>
                  <a:srgbClr val="70AD47">
                    <a:lumMod val="40000"/>
                    <a:lumOff val="60000"/>
                  </a:srgbClr>
                </a:solidFill>
                <a:effectLst/>
                <a:uLnTx/>
                <a:uFillTx/>
                <a:latin typeface="Calibri" panose="020F0502020204030204"/>
                <a:ea typeface="+mn-ea"/>
                <a:cs typeface="+mn-cs"/>
              </a:rPr>
              <a:t>Push to #livedExperieces</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1200" cap="none" spc="0" normalizeH="0" baseline="0" noProof="0" dirty="0">
                <a:ln>
                  <a:noFill/>
                </a:ln>
                <a:solidFill>
                  <a:srgbClr val="70AD47">
                    <a:lumMod val="40000"/>
                    <a:lumOff val="60000"/>
                  </a:srgbClr>
                </a:solidFill>
                <a:effectLst/>
                <a:uLnTx/>
                <a:uFillTx/>
                <a:latin typeface="Calibri" panose="020F0502020204030204"/>
                <a:ea typeface="+mn-ea"/>
                <a:cs typeface="+mn-cs"/>
              </a:rPr>
              <a:t>Save logic</a:t>
            </a:r>
          </a:p>
        </p:txBody>
      </p:sp>
      <p:cxnSp>
        <p:nvCxnSpPr>
          <p:cNvPr id="115" name="Straight Arrow Connector 114">
            <a:extLst>
              <a:ext uri="{FF2B5EF4-FFF2-40B4-BE49-F238E27FC236}">
                <a16:creationId xmlns:a16="http://schemas.microsoft.com/office/drawing/2014/main" id="{10D7EAEB-CEAB-E6AC-CFB3-9A46B7CAE380}"/>
              </a:ext>
            </a:extLst>
          </p:cNvPr>
          <p:cNvCxnSpPr>
            <a:cxnSpLocks/>
            <a:stCxn id="96" idx="2"/>
            <a:endCxn id="119" idx="0"/>
          </p:cNvCxnSpPr>
          <p:nvPr/>
        </p:nvCxnSpPr>
        <p:spPr>
          <a:xfrm>
            <a:off x="5337074" y="2212846"/>
            <a:ext cx="1363160" cy="771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19" name="Rectangle 118">
            <a:extLst>
              <a:ext uri="{FF2B5EF4-FFF2-40B4-BE49-F238E27FC236}">
                <a16:creationId xmlns:a16="http://schemas.microsoft.com/office/drawing/2014/main" id="{371C54A6-C4BD-5971-9662-40B4AB0F100D}"/>
              </a:ext>
            </a:extLst>
          </p:cNvPr>
          <p:cNvSpPr/>
          <p:nvPr/>
        </p:nvSpPr>
        <p:spPr>
          <a:xfrm>
            <a:off x="6586737" y="2220562"/>
            <a:ext cx="226994" cy="54702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TextBox 123">
            <a:extLst>
              <a:ext uri="{FF2B5EF4-FFF2-40B4-BE49-F238E27FC236}">
                <a16:creationId xmlns:a16="http://schemas.microsoft.com/office/drawing/2014/main" id="{233C8AEF-23A7-4A50-0DA7-64EA2884A8F6}"/>
              </a:ext>
            </a:extLst>
          </p:cNvPr>
          <p:cNvSpPr txBox="1"/>
          <p:nvPr/>
        </p:nvSpPr>
        <p:spPr>
          <a:xfrm>
            <a:off x="5317690" y="2185194"/>
            <a:ext cx="135485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E7E6E6"/>
                </a:solidFill>
                <a:effectLst/>
                <a:uLnTx/>
                <a:uFillTx/>
                <a:latin typeface="Calibri" panose="020F0502020204030204"/>
                <a:ea typeface="+mn-ea"/>
                <a:cs typeface="+mn-cs"/>
              </a:rPr>
              <a:t>saveExperience</a:t>
            </a:r>
            <a:r>
              <a:rPr kumimoji="0" lang="en-US" sz="800" b="0" i="0" u="none" strike="noStrike" kern="1200" cap="none" spc="0" normalizeH="0" baseline="0" noProof="0" dirty="0">
                <a:ln>
                  <a:noFill/>
                </a:ln>
                <a:solidFill>
                  <a:srgbClr val="E7E6E6"/>
                </a:solidFill>
                <a:effectLst/>
                <a:uLnTx/>
                <a:uFillTx/>
                <a:latin typeface="Calibri" panose="020F0502020204030204"/>
                <a:ea typeface="+mn-ea"/>
                <a:cs typeface="+mn-cs"/>
              </a:rPr>
              <a:t>(experience)</a:t>
            </a:r>
          </a:p>
        </p:txBody>
      </p:sp>
      <p:sp>
        <p:nvSpPr>
          <p:cNvPr id="125" name="TextBox 124">
            <a:extLst>
              <a:ext uri="{FF2B5EF4-FFF2-40B4-BE49-F238E27FC236}">
                <a16:creationId xmlns:a16="http://schemas.microsoft.com/office/drawing/2014/main" id="{530AD5A2-185A-8A13-5674-1E6D29D3B1F8}"/>
              </a:ext>
            </a:extLst>
          </p:cNvPr>
          <p:cNvSpPr txBox="1"/>
          <p:nvPr/>
        </p:nvSpPr>
        <p:spPr>
          <a:xfrm>
            <a:off x="6820192" y="2220562"/>
            <a:ext cx="1179526" cy="461665"/>
          </a:xfrm>
          <a:prstGeom prst="rect">
            <a:avLst/>
          </a:prstGeom>
          <a:noFill/>
        </p:spPr>
        <p:txBody>
          <a:bodyPr wrap="square" rtlCol="0">
            <a:spAutoFit/>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1200" cap="none" spc="0" normalizeH="0" baseline="0" noProof="0" dirty="0">
                <a:ln>
                  <a:noFill/>
                </a:ln>
                <a:solidFill>
                  <a:srgbClr val="70AD47">
                    <a:lumMod val="40000"/>
                    <a:lumOff val="60000"/>
                  </a:srgbClr>
                </a:solidFill>
                <a:effectLst/>
                <a:uLnTx/>
                <a:uFillTx/>
                <a:latin typeface="Calibri" panose="020F0502020204030204"/>
                <a:ea typeface="+mn-ea"/>
                <a:cs typeface="+mn-cs"/>
              </a:rPr>
              <a:t>Validates request</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1200" cap="none" spc="0" normalizeH="0" baseline="0" noProof="0" dirty="0">
                <a:ln>
                  <a:noFill/>
                </a:ln>
                <a:solidFill>
                  <a:srgbClr val="70AD47">
                    <a:lumMod val="40000"/>
                    <a:lumOff val="60000"/>
                  </a:srgbClr>
                </a:solidFill>
                <a:effectLst/>
                <a:uLnTx/>
                <a:uFillTx/>
                <a:latin typeface="Calibri" panose="020F0502020204030204"/>
                <a:ea typeface="+mn-ea"/>
                <a:cs typeface="+mn-cs"/>
              </a:rPr>
              <a:t>Map experience</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1200" cap="none" spc="0" normalizeH="0" baseline="0" noProof="0" dirty="0">
                <a:ln>
                  <a:noFill/>
                </a:ln>
                <a:solidFill>
                  <a:srgbClr val="70AD47">
                    <a:lumMod val="40000"/>
                    <a:lumOff val="60000"/>
                  </a:srgbClr>
                </a:solidFill>
                <a:effectLst/>
                <a:uLnTx/>
                <a:uFillTx/>
                <a:latin typeface="Calibri" panose="020F0502020204030204"/>
                <a:ea typeface="+mn-ea"/>
                <a:cs typeface="+mn-cs"/>
              </a:rPr>
              <a:t>Save logic</a:t>
            </a:r>
          </a:p>
        </p:txBody>
      </p:sp>
      <p:cxnSp>
        <p:nvCxnSpPr>
          <p:cNvPr id="128" name="Straight Arrow Connector 127">
            <a:extLst>
              <a:ext uri="{FF2B5EF4-FFF2-40B4-BE49-F238E27FC236}">
                <a16:creationId xmlns:a16="http://schemas.microsoft.com/office/drawing/2014/main" id="{1A6FEE48-ED9C-5107-7A87-8A356F8F2DE2}"/>
              </a:ext>
            </a:extLst>
          </p:cNvPr>
          <p:cNvCxnSpPr>
            <a:cxnSpLocks/>
            <a:stCxn id="119" idx="2"/>
            <a:endCxn id="133" idx="0"/>
          </p:cNvCxnSpPr>
          <p:nvPr/>
        </p:nvCxnSpPr>
        <p:spPr>
          <a:xfrm>
            <a:off x="6700234" y="2767584"/>
            <a:ext cx="1329041" cy="116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0" name="TextBox 129">
            <a:extLst>
              <a:ext uri="{FF2B5EF4-FFF2-40B4-BE49-F238E27FC236}">
                <a16:creationId xmlns:a16="http://schemas.microsoft.com/office/drawing/2014/main" id="{30BD6DEA-9D98-3379-F433-4879908B5B38}"/>
              </a:ext>
            </a:extLst>
          </p:cNvPr>
          <p:cNvSpPr txBox="1"/>
          <p:nvPr/>
        </p:nvSpPr>
        <p:spPr>
          <a:xfrm>
            <a:off x="6638717" y="2732638"/>
            <a:ext cx="135485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E7E6E6"/>
                </a:solidFill>
                <a:effectLst/>
                <a:uLnTx/>
                <a:uFillTx/>
                <a:latin typeface="Calibri" panose="020F0502020204030204"/>
                <a:ea typeface="+mn-ea"/>
                <a:cs typeface="+mn-cs"/>
              </a:rPr>
              <a:t>saveExperience</a:t>
            </a:r>
            <a:r>
              <a:rPr kumimoji="0" lang="en-US" sz="800" b="0" i="0" u="none" strike="noStrike" kern="1200" cap="none" spc="0" normalizeH="0" baseline="0" noProof="0" dirty="0">
                <a:ln>
                  <a:noFill/>
                </a:ln>
                <a:solidFill>
                  <a:srgbClr val="E7E6E6"/>
                </a:solidFill>
                <a:effectLst/>
                <a:uLnTx/>
                <a:uFillTx/>
                <a:latin typeface="Calibri" panose="020F0502020204030204"/>
                <a:ea typeface="+mn-ea"/>
                <a:cs typeface="+mn-cs"/>
              </a:rPr>
              <a:t>(experience)</a:t>
            </a:r>
          </a:p>
        </p:txBody>
      </p:sp>
      <p:sp>
        <p:nvSpPr>
          <p:cNvPr id="133" name="Rectangle 132">
            <a:extLst>
              <a:ext uri="{FF2B5EF4-FFF2-40B4-BE49-F238E27FC236}">
                <a16:creationId xmlns:a16="http://schemas.microsoft.com/office/drawing/2014/main" id="{FFDB4897-8B2E-DC26-5FA7-A420BCE0FC84}"/>
              </a:ext>
            </a:extLst>
          </p:cNvPr>
          <p:cNvSpPr/>
          <p:nvPr/>
        </p:nvSpPr>
        <p:spPr>
          <a:xfrm>
            <a:off x="7915778" y="2768752"/>
            <a:ext cx="226994" cy="25210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37" name="Straight Arrow Connector 136">
            <a:extLst>
              <a:ext uri="{FF2B5EF4-FFF2-40B4-BE49-F238E27FC236}">
                <a16:creationId xmlns:a16="http://schemas.microsoft.com/office/drawing/2014/main" id="{7B29C6E1-FE15-BBF5-CFC3-49A073F9DDDB}"/>
              </a:ext>
            </a:extLst>
          </p:cNvPr>
          <p:cNvCxnSpPr>
            <a:cxnSpLocks/>
            <a:stCxn id="133" idx="2"/>
            <a:endCxn id="146" idx="0"/>
          </p:cNvCxnSpPr>
          <p:nvPr/>
        </p:nvCxnSpPr>
        <p:spPr>
          <a:xfrm flipV="1">
            <a:off x="8029275" y="3017810"/>
            <a:ext cx="1323755" cy="30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42" name="TextBox 141">
            <a:extLst>
              <a:ext uri="{FF2B5EF4-FFF2-40B4-BE49-F238E27FC236}">
                <a16:creationId xmlns:a16="http://schemas.microsoft.com/office/drawing/2014/main" id="{D360247B-0716-5EE7-E641-64DA25D9C46D}"/>
              </a:ext>
            </a:extLst>
          </p:cNvPr>
          <p:cNvSpPr txBox="1"/>
          <p:nvPr/>
        </p:nvSpPr>
        <p:spPr>
          <a:xfrm>
            <a:off x="8173504" y="2787490"/>
            <a:ext cx="1179526" cy="215444"/>
          </a:xfrm>
          <a:prstGeom prst="rect">
            <a:avLst/>
          </a:prstGeom>
          <a:noFill/>
        </p:spPr>
        <p:txBody>
          <a:bodyPr wrap="square" rtlCol="0">
            <a:spAutoFit/>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1200" cap="none" spc="0" normalizeH="0" baseline="0" noProof="0" dirty="0" err="1">
                <a:ln>
                  <a:noFill/>
                </a:ln>
                <a:solidFill>
                  <a:srgbClr val="70AD47">
                    <a:lumMod val="40000"/>
                    <a:lumOff val="60000"/>
                  </a:srgbClr>
                </a:solidFill>
                <a:effectLst/>
                <a:uLnTx/>
                <a:uFillTx/>
                <a:latin typeface="Calibri" panose="020F0502020204030204"/>
                <a:ea typeface="+mn-ea"/>
                <a:cs typeface="+mn-cs"/>
              </a:rPr>
              <a:t>pushItem</a:t>
            </a:r>
            <a:r>
              <a:rPr kumimoji="0" lang="en-US" sz="800" b="0" i="0" u="none" strike="noStrike" kern="1200" cap="none" spc="0" normalizeH="0" baseline="0" noProof="0" dirty="0">
                <a:ln>
                  <a:noFill/>
                </a:ln>
                <a:solidFill>
                  <a:srgbClr val="70AD47">
                    <a:lumMod val="40000"/>
                    <a:lumOff val="60000"/>
                  </a:srgbClr>
                </a:solidFill>
                <a:effectLst/>
                <a:uLnTx/>
                <a:uFillTx/>
                <a:latin typeface="Calibri" panose="020F0502020204030204"/>
                <a:ea typeface="+mn-ea"/>
                <a:cs typeface="+mn-cs"/>
              </a:rPr>
              <a:t>()</a:t>
            </a:r>
          </a:p>
        </p:txBody>
      </p:sp>
      <p:sp>
        <p:nvSpPr>
          <p:cNvPr id="146" name="Rectangle 145">
            <a:extLst>
              <a:ext uri="{FF2B5EF4-FFF2-40B4-BE49-F238E27FC236}">
                <a16:creationId xmlns:a16="http://schemas.microsoft.com/office/drawing/2014/main" id="{E449F922-4D6D-BAE4-F137-956E447F89FB}"/>
              </a:ext>
            </a:extLst>
          </p:cNvPr>
          <p:cNvSpPr/>
          <p:nvPr/>
        </p:nvSpPr>
        <p:spPr>
          <a:xfrm>
            <a:off x="9239533" y="3017810"/>
            <a:ext cx="226994" cy="4568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TextBox 148">
            <a:extLst>
              <a:ext uri="{FF2B5EF4-FFF2-40B4-BE49-F238E27FC236}">
                <a16:creationId xmlns:a16="http://schemas.microsoft.com/office/drawing/2014/main" id="{E26DCB73-B009-9985-BF46-FC46EE67C0F2}"/>
              </a:ext>
            </a:extLst>
          </p:cNvPr>
          <p:cNvSpPr txBox="1"/>
          <p:nvPr/>
        </p:nvSpPr>
        <p:spPr>
          <a:xfrm>
            <a:off x="8081687" y="2985912"/>
            <a:ext cx="1103187"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E7E6E6"/>
                </a:solidFill>
                <a:effectLst/>
                <a:uLnTx/>
                <a:uFillTx/>
                <a:latin typeface="Calibri" panose="020F0502020204030204"/>
                <a:ea typeface="+mn-ea"/>
                <a:cs typeface="+mn-cs"/>
              </a:rPr>
              <a:t>pushItem</a:t>
            </a:r>
            <a:r>
              <a:rPr kumimoji="0" lang="en-US" sz="800" b="0" i="0" u="none" strike="noStrike" kern="1200" cap="none" spc="0" normalizeH="0" baseline="0" noProof="0" dirty="0">
                <a:ln>
                  <a:noFill/>
                </a:ln>
                <a:solidFill>
                  <a:srgbClr val="E7E6E6"/>
                </a:solidFill>
                <a:effectLst/>
                <a:uLnTx/>
                <a:uFillTx/>
                <a:latin typeface="Calibri" panose="020F0502020204030204"/>
                <a:ea typeface="+mn-ea"/>
                <a:cs typeface="+mn-cs"/>
              </a:rPr>
              <a:t>(experience)</a:t>
            </a:r>
          </a:p>
        </p:txBody>
      </p:sp>
      <p:sp>
        <p:nvSpPr>
          <p:cNvPr id="151" name="TextBox 150">
            <a:extLst>
              <a:ext uri="{FF2B5EF4-FFF2-40B4-BE49-F238E27FC236}">
                <a16:creationId xmlns:a16="http://schemas.microsoft.com/office/drawing/2014/main" id="{5176B543-C172-80C1-F6AF-5CEB808A4012}"/>
              </a:ext>
            </a:extLst>
          </p:cNvPr>
          <p:cNvSpPr txBox="1"/>
          <p:nvPr/>
        </p:nvSpPr>
        <p:spPr>
          <a:xfrm>
            <a:off x="9526816" y="3006946"/>
            <a:ext cx="1179526" cy="215444"/>
          </a:xfrm>
          <a:prstGeom prst="rect">
            <a:avLst/>
          </a:prstGeom>
          <a:noFill/>
        </p:spPr>
        <p:txBody>
          <a:bodyPr wrap="square" rtlCol="0">
            <a:spAutoFit/>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1200" cap="none" spc="0" normalizeH="0" baseline="0" noProof="0" dirty="0">
                <a:ln>
                  <a:noFill/>
                </a:ln>
                <a:solidFill>
                  <a:srgbClr val="70AD47">
                    <a:lumMod val="40000"/>
                    <a:lumOff val="60000"/>
                  </a:srgbClr>
                </a:solidFill>
                <a:effectLst/>
                <a:uLnTx/>
                <a:uFillTx/>
                <a:latin typeface="Calibri" panose="020F0502020204030204"/>
                <a:ea typeface="+mn-ea"/>
                <a:cs typeface="+mn-cs"/>
              </a:rPr>
              <a:t>Saves to database</a:t>
            </a:r>
          </a:p>
        </p:txBody>
      </p:sp>
      <p:cxnSp>
        <p:nvCxnSpPr>
          <p:cNvPr id="153" name="Straight Arrow Connector 152">
            <a:extLst>
              <a:ext uri="{FF2B5EF4-FFF2-40B4-BE49-F238E27FC236}">
                <a16:creationId xmlns:a16="http://schemas.microsoft.com/office/drawing/2014/main" id="{CC183613-EA82-D991-A51D-16325CEC0BED}"/>
              </a:ext>
            </a:extLst>
          </p:cNvPr>
          <p:cNvCxnSpPr>
            <a:cxnSpLocks/>
            <a:stCxn id="146" idx="2"/>
          </p:cNvCxnSpPr>
          <p:nvPr/>
        </p:nvCxnSpPr>
        <p:spPr>
          <a:xfrm flipH="1" flipV="1">
            <a:off x="1311270" y="3397562"/>
            <a:ext cx="8041760" cy="770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64" name="TextBox 163">
            <a:extLst>
              <a:ext uri="{FF2B5EF4-FFF2-40B4-BE49-F238E27FC236}">
                <a16:creationId xmlns:a16="http://schemas.microsoft.com/office/drawing/2014/main" id="{7430EE7C-C65B-0231-D51B-5FD21AC1733A}"/>
              </a:ext>
            </a:extLst>
          </p:cNvPr>
          <p:cNvSpPr txBox="1"/>
          <p:nvPr/>
        </p:nvSpPr>
        <p:spPr>
          <a:xfrm>
            <a:off x="8081687" y="3501633"/>
            <a:ext cx="1277914"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7E6E6"/>
                </a:solidFill>
                <a:effectLst/>
                <a:uLnTx/>
                <a:uFillTx/>
                <a:latin typeface="Calibri" panose="020F0502020204030204"/>
                <a:ea typeface="+mn-ea"/>
                <a:cs typeface="+mn-cs"/>
              </a:rPr>
              <a:t>Returns experience </a:t>
            </a:r>
            <a:r>
              <a:rPr kumimoji="0" lang="en-US" sz="800" b="0" i="0" u="none" strike="noStrike" kern="1200" cap="none" spc="0" normalizeH="0" baseline="0" noProof="0" dirty="0">
                <a:ln>
                  <a:noFill/>
                </a:ln>
                <a:solidFill>
                  <a:srgbClr val="E7E6E6"/>
                </a:solidFill>
                <a:effectLst/>
                <a:uLnTx/>
                <a:uFillTx/>
                <a:latin typeface="Calibri" panose="020F0502020204030204"/>
                <a:ea typeface="+mn-ea"/>
                <a:cs typeface="+mn-cs"/>
              </a:rPr>
              <a:t>object</a:t>
            </a:r>
          </a:p>
        </p:txBody>
      </p:sp>
    </p:spTree>
    <p:extLst>
      <p:ext uri="{BB962C8B-B14F-4D97-AF65-F5344CB8AC3E}">
        <p14:creationId xmlns:p14="http://schemas.microsoft.com/office/powerpoint/2010/main" val="2175149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82" name="Rectangle 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EE3F66-2FAF-4F26-A9CA-9B2ACCB1F82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MyLife Member Products and Services</a:t>
            </a:r>
          </a:p>
        </p:txBody>
      </p:sp>
      <p:cxnSp>
        <p:nvCxnSpPr>
          <p:cNvPr id="83" name="Straight Connector 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6" name="Arrow: Left 5">
            <a:extLst>
              <a:ext uri="{FF2B5EF4-FFF2-40B4-BE49-F238E27FC236}">
                <a16:creationId xmlns:a16="http://schemas.microsoft.com/office/drawing/2014/main" id="{75CB5842-B757-1326-B86D-65C334C06E2A}"/>
              </a:ext>
            </a:extLst>
          </p:cNvPr>
          <p:cNvSpPr/>
          <p:nvPr/>
        </p:nvSpPr>
        <p:spPr>
          <a:xfrm>
            <a:off x="7726679" y="108025"/>
            <a:ext cx="634365" cy="50709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1AA5B01-E90B-46F6-44B8-AF803F4BA010}"/>
              </a:ext>
            </a:extLst>
          </p:cNvPr>
          <p:cNvPicPr>
            <a:picLocks noChangeAspect="1"/>
          </p:cNvPicPr>
          <p:nvPr/>
        </p:nvPicPr>
        <p:blipFill>
          <a:blip r:embed="rId5"/>
          <a:stretch>
            <a:fillRect/>
          </a:stretch>
        </p:blipFill>
        <p:spPr>
          <a:xfrm>
            <a:off x="0" y="39445"/>
            <a:ext cx="7623810" cy="4895916"/>
          </a:xfrm>
          <a:prstGeom prst="rect">
            <a:avLst/>
          </a:prstGeom>
        </p:spPr>
      </p:pic>
      <p:sp>
        <p:nvSpPr>
          <p:cNvPr id="5" name="Rectangle: Rounded Corners 4">
            <a:extLst>
              <a:ext uri="{FF2B5EF4-FFF2-40B4-BE49-F238E27FC236}">
                <a16:creationId xmlns:a16="http://schemas.microsoft.com/office/drawing/2014/main" id="{FA5D117B-91CF-8250-F380-993E1CCAFD48}"/>
              </a:ext>
            </a:extLst>
          </p:cNvPr>
          <p:cNvSpPr/>
          <p:nvPr/>
        </p:nvSpPr>
        <p:spPr>
          <a:xfrm>
            <a:off x="8275320" y="57150"/>
            <a:ext cx="3714750" cy="5859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1. MyLife Platform</a:t>
            </a:r>
          </a:p>
        </p:txBody>
      </p:sp>
      <p:sp>
        <p:nvSpPr>
          <p:cNvPr id="11" name="Arrow: Left 10">
            <a:extLst>
              <a:ext uri="{FF2B5EF4-FFF2-40B4-BE49-F238E27FC236}">
                <a16:creationId xmlns:a16="http://schemas.microsoft.com/office/drawing/2014/main" id="{B8E6925A-C661-C7C0-B02F-ACC9816BEB90}"/>
              </a:ext>
            </a:extLst>
          </p:cNvPr>
          <p:cNvSpPr/>
          <p:nvPr/>
        </p:nvSpPr>
        <p:spPr>
          <a:xfrm>
            <a:off x="7720964" y="806208"/>
            <a:ext cx="634366" cy="507094"/>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05D1DA3A-AA2A-928D-CE78-C6ADC0733B80}"/>
              </a:ext>
            </a:extLst>
          </p:cNvPr>
          <p:cNvSpPr/>
          <p:nvPr/>
        </p:nvSpPr>
        <p:spPr>
          <a:xfrm>
            <a:off x="8275320" y="766763"/>
            <a:ext cx="3714750" cy="58598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2. MyLife Digital Self Avatar</a:t>
            </a:r>
          </a:p>
        </p:txBody>
      </p:sp>
      <p:sp>
        <p:nvSpPr>
          <p:cNvPr id="13" name="Rectangle 12">
            <a:extLst>
              <a:ext uri="{FF2B5EF4-FFF2-40B4-BE49-F238E27FC236}">
                <a16:creationId xmlns:a16="http://schemas.microsoft.com/office/drawing/2014/main" id="{687C8EA5-B66E-73BA-D417-DB17F13206F4}"/>
              </a:ext>
            </a:extLst>
          </p:cNvPr>
          <p:cNvSpPr/>
          <p:nvPr/>
        </p:nvSpPr>
        <p:spPr>
          <a:xfrm>
            <a:off x="0" y="0"/>
            <a:ext cx="7623810" cy="4935361"/>
          </a:xfrm>
          <a:prstGeom prst="rect">
            <a:avLst/>
          </a:prstGeom>
          <a:noFill/>
          <a:ln w="1270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72C4"/>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60A4E6F4-5264-34E6-FEA1-B4DC28FC60B5}"/>
              </a:ext>
            </a:extLst>
          </p:cNvPr>
          <p:cNvSpPr/>
          <p:nvPr/>
        </p:nvSpPr>
        <p:spPr>
          <a:xfrm>
            <a:off x="4994910" y="687896"/>
            <a:ext cx="2628900" cy="2353438"/>
          </a:xfrm>
          <a:prstGeom prst="rect">
            <a:avLst/>
          </a:prstGeom>
          <a:noFill/>
          <a:ln w="1270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15" name="Arrow: Left 14">
            <a:extLst>
              <a:ext uri="{FF2B5EF4-FFF2-40B4-BE49-F238E27FC236}">
                <a16:creationId xmlns:a16="http://schemas.microsoft.com/office/drawing/2014/main" id="{6E5CC9C6-2D40-D0C6-63E8-29475ADCF8FC}"/>
              </a:ext>
            </a:extLst>
          </p:cNvPr>
          <p:cNvSpPr/>
          <p:nvPr/>
        </p:nvSpPr>
        <p:spPr>
          <a:xfrm>
            <a:off x="7720964" y="3080778"/>
            <a:ext cx="634366" cy="507094"/>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99C741CA-A4D9-9A12-6BFD-7E7A885ACC61}"/>
              </a:ext>
            </a:extLst>
          </p:cNvPr>
          <p:cNvSpPr/>
          <p:nvPr/>
        </p:nvSpPr>
        <p:spPr>
          <a:xfrm>
            <a:off x="8275320" y="3041333"/>
            <a:ext cx="3714750" cy="585984"/>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3. MyLife Memory Team (et al)</a:t>
            </a:r>
          </a:p>
        </p:txBody>
      </p:sp>
      <p:sp>
        <p:nvSpPr>
          <p:cNvPr id="20" name="Rectangle 19">
            <a:extLst>
              <a:ext uri="{FF2B5EF4-FFF2-40B4-BE49-F238E27FC236}">
                <a16:creationId xmlns:a16="http://schemas.microsoft.com/office/drawing/2014/main" id="{D031DCDF-7BDE-0364-A2F1-F2E8A6E4212D}"/>
              </a:ext>
            </a:extLst>
          </p:cNvPr>
          <p:cNvSpPr/>
          <p:nvPr/>
        </p:nvSpPr>
        <p:spPr>
          <a:xfrm>
            <a:off x="4994910" y="3143250"/>
            <a:ext cx="2628900" cy="1831556"/>
          </a:xfrm>
          <a:prstGeom prst="rect">
            <a:avLst/>
          </a:prstGeom>
          <a:noFill/>
          <a:ln w="1270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5D955049-97D3-59FA-C88F-CFE8F6B3ABCA}"/>
              </a:ext>
            </a:extLst>
          </p:cNvPr>
          <p:cNvPicPr>
            <a:picLocks noChangeAspect="1"/>
          </p:cNvPicPr>
          <p:nvPr/>
        </p:nvPicPr>
        <p:blipFill>
          <a:blip r:embed="rId6"/>
          <a:stretch>
            <a:fillRect/>
          </a:stretch>
        </p:blipFill>
        <p:spPr>
          <a:xfrm>
            <a:off x="73837" y="1240411"/>
            <a:ext cx="4292356" cy="4393432"/>
          </a:xfrm>
          <a:prstGeom prst="rect">
            <a:avLst/>
          </a:prstGeom>
        </p:spPr>
      </p:pic>
      <p:sp>
        <p:nvSpPr>
          <p:cNvPr id="9" name="Arrow: Left 8">
            <a:extLst>
              <a:ext uri="{FF2B5EF4-FFF2-40B4-BE49-F238E27FC236}">
                <a16:creationId xmlns:a16="http://schemas.microsoft.com/office/drawing/2014/main" id="{14F1A13E-5B6F-9BD5-117C-C891E57DEC47}"/>
              </a:ext>
            </a:extLst>
          </p:cNvPr>
          <p:cNvSpPr/>
          <p:nvPr/>
        </p:nvSpPr>
        <p:spPr>
          <a:xfrm>
            <a:off x="4465713" y="4978895"/>
            <a:ext cx="3889617" cy="507094"/>
          </a:xfrm>
          <a:prstGeom prst="leftArrow">
            <a:avLst/>
          </a:prstGeom>
          <a:gradFill>
            <a:gsLst>
              <a:gs pos="0">
                <a:schemeClr val="accent2">
                  <a:satMod val="103000"/>
                  <a:lumMod val="102000"/>
                  <a:tint val="94000"/>
                </a:schemeClr>
              </a:gs>
              <a:gs pos="50000">
                <a:srgbClr val="FF5050"/>
              </a:gs>
              <a:gs pos="100000">
                <a:srgbClr val="FF0000"/>
              </a:gs>
            </a:gsLst>
          </a:gra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7273F97-16F9-795C-0A95-A2E4EFA09ADC}"/>
              </a:ext>
            </a:extLst>
          </p:cNvPr>
          <p:cNvSpPr/>
          <p:nvPr/>
        </p:nvSpPr>
        <p:spPr>
          <a:xfrm>
            <a:off x="99521" y="1240002"/>
            <a:ext cx="4266671" cy="4393432"/>
          </a:xfrm>
          <a:prstGeom prst="rect">
            <a:avLst/>
          </a:prstGeom>
          <a:noFill/>
          <a:ln w="1270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5364D4FF-20C6-A354-A8AF-60882B9BB941}"/>
              </a:ext>
            </a:extLst>
          </p:cNvPr>
          <p:cNvSpPr/>
          <p:nvPr/>
        </p:nvSpPr>
        <p:spPr>
          <a:xfrm>
            <a:off x="8275320" y="4974806"/>
            <a:ext cx="3714750" cy="585984"/>
          </a:xfrm>
          <a:prstGeom prst="roundRect">
            <a:avLst/>
          </a:prstGeom>
          <a:gradFill>
            <a:gsLst>
              <a:gs pos="0">
                <a:schemeClr val="accent2">
                  <a:satMod val="103000"/>
                  <a:lumMod val="102000"/>
                  <a:tint val="94000"/>
                </a:schemeClr>
              </a:gs>
              <a:gs pos="50000">
                <a:srgbClr val="FF5050"/>
              </a:gs>
              <a:gs pos="100000">
                <a:srgbClr val="FF0000"/>
              </a:gs>
            </a:gsLst>
          </a:gra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4. MyLife Experiences</a:t>
            </a:r>
          </a:p>
        </p:txBody>
      </p:sp>
      <p:sp>
        <p:nvSpPr>
          <p:cNvPr id="16" name="TextBox 15">
            <a:extLst>
              <a:ext uri="{FF2B5EF4-FFF2-40B4-BE49-F238E27FC236}">
                <a16:creationId xmlns:a16="http://schemas.microsoft.com/office/drawing/2014/main" id="{F53880EA-DD49-D219-9C82-5A37B50A359F}"/>
              </a:ext>
            </a:extLst>
          </p:cNvPr>
          <p:cNvSpPr txBox="1"/>
          <p:nvPr/>
        </p:nvSpPr>
        <p:spPr>
          <a:xfrm>
            <a:off x="2726871" y="5785762"/>
            <a:ext cx="6738257" cy="1015663"/>
          </a:xfrm>
          <a:prstGeom prst="rect">
            <a:avLst/>
          </a:prstGeom>
          <a:noFill/>
        </p:spPr>
        <p:txBody>
          <a:bodyPr wrap="square">
            <a:spAutoFit/>
          </a:bodyPr>
          <a:lstStyle/>
          <a:p>
            <a:pPr algn="ctr"/>
            <a:r>
              <a:rPr lang="en-US" sz="6000" b="1" dirty="0">
                <a:ln w="19050" cmpd="thickThin">
                  <a:solidFill>
                    <a:schemeClr val="accent1"/>
                  </a:solidFill>
                  <a:prstDash val="solid"/>
                </a:ln>
                <a:pattFill prst="narHorz">
                  <a:fgClr>
                    <a:srgbClr val="0070C0"/>
                  </a:fgClr>
                  <a:bgClr>
                    <a:schemeClr val="accent1">
                      <a:lumMod val="20000"/>
                      <a:lumOff val="80000"/>
                    </a:schemeClr>
                  </a:bgClr>
                </a:pattFill>
                <a:effectLst>
                  <a:outerShdw dist="38100" dir="2640000" algn="bl" rotWithShape="0">
                    <a:schemeClr val="accent1"/>
                  </a:outerShdw>
                  <a:reflection blurRad="6350" stA="60000" endA="900" endPos="60000" dist="29997" dir="5400000" sy="-100000" algn="bl" rotWithShape="0"/>
                </a:effectLst>
              </a:rPr>
              <a:t>AI for All of Us</a:t>
            </a:r>
          </a:p>
        </p:txBody>
      </p:sp>
    </p:spTree>
    <p:extLst>
      <p:ext uri="{BB962C8B-B14F-4D97-AF65-F5344CB8AC3E}">
        <p14:creationId xmlns:p14="http://schemas.microsoft.com/office/powerpoint/2010/main" val="22485667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56DB968-229D-4CDC-B763-354876266428}">
  <we:reference id="wa200005669" version="2.0.0.0" store="en-US" storeType="OMEX"/>
  <we:alternateReferences>
    <we:reference id="WA200005669" version="2.0.0.0" store="WA20000566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79929</TotalTime>
  <Words>1884</Words>
  <Application>Microsoft Office PowerPoint</Application>
  <PresentationFormat>Widescreen</PresentationFormat>
  <Paragraphs>302</Paragraphs>
  <Slides>18</Slides>
  <Notes>15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Arial</vt:lpstr>
      <vt:lpstr>Calibri</vt:lpstr>
      <vt:lpstr>Calibri Light</vt:lpstr>
      <vt:lpstr>Wingdings</vt:lpstr>
      <vt:lpstr>Office Theme</vt:lpstr>
      <vt:lpstr>1_Office Theme</vt:lpstr>
      <vt:lpstr>PowerPoint Presentation</vt:lpstr>
      <vt:lpstr>Vision Statement</vt:lpstr>
      <vt:lpstr>Mission Statement</vt:lpstr>
      <vt:lpstr>What Is MyLife?</vt:lpstr>
      <vt:lpstr>Why Do It?</vt:lpstr>
      <vt:lpstr>Values and Principles</vt:lpstr>
      <vt:lpstr>Critical Key: Personal and personal state data</vt:lpstr>
      <vt:lpstr>experienceEnd() [external initiation]</vt:lpstr>
      <vt:lpstr>MyLife Member Products and Services</vt:lpstr>
      <vt:lpstr>Learning Objective: MyLife Corporate Intelligence, Q</vt:lpstr>
      <vt:lpstr>Types of LLM Knowledge Management</vt:lpstr>
      <vt:lpstr>What We Need Now()</vt:lpstr>
      <vt:lpstr>PowerPoint Presentation</vt:lpstr>
      <vt:lpstr>Goals</vt:lpstr>
      <vt:lpstr>Strategies</vt:lpstr>
      <vt:lpstr>Interface Help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OSIRIS Foundation</dc:title>
  <dc:creator>Erik Jespersen</dc:creator>
  <cp:lastModifiedBy>Erik Jespersen</cp:lastModifiedBy>
  <cp:revision>20</cp:revision>
  <dcterms:created xsi:type="dcterms:W3CDTF">2021-04-22T15:51:37Z</dcterms:created>
  <dcterms:modified xsi:type="dcterms:W3CDTF">2024-08-30T04:00:22Z</dcterms:modified>
</cp:coreProperties>
</file>